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3" r:id="rId4"/>
    <p:sldMasterId id="2147483714" r:id="rId5"/>
    <p:sldMasterId id="214748371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Montserrat Black"/>
      <p:bold r:id="rId38"/>
      <p:boldItalic r:id="rId39"/>
    </p:embeddedFont>
    <p:embeddedFont>
      <p:font typeface="Montserrat"/>
      <p:regular r:id="rId40"/>
      <p:bold r:id="rId41"/>
      <p:italic r:id="rId42"/>
      <p:boldItalic r:id="rId43"/>
    </p:embeddedFont>
    <p:embeddedFont>
      <p:font typeface="Montserrat Medium"/>
      <p:regular r:id="rId44"/>
      <p:bold r:id="rId45"/>
      <p:italic r:id="rId46"/>
      <p:boldItalic r:id="rId47"/>
    </p:embeddedFont>
    <p:embeddedFont>
      <p:font typeface="Work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MontserratMedium-regular.fntdata"/><Relationship Id="rId43" Type="http://schemas.openxmlformats.org/officeDocument/2006/relationships/font" Target="fonts/Montserrat-boldItalic.fntdata"/><Relationship Id="rId46" Type="http://schemas.openxmlformats.org/officeDocument/2006/relationships/font" Target="fonts/MontserratMedium-italic.fntdata"/><Relationship Id="rId45" Type="http://schemas.openxmlformats.org/officeDocument/2006/relationships/font" Target="fonts/Montserrat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WorkSans-regular.fntdata"/><Relationship Id="rId47" Type="http://schemas.openxmlformats.org/officeDocument/2006/relationships/font" Target="fonts/MontserratMedium-boldItalic.fntdata"/><Relationship Id="rId49" Type="http://schemas.openxmlformats.org/officeDocument/2006/relationships/font" Target="fonts/WorkSans-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MontserratBlack-boldItalic.fntdata"/><Relationship Id="rId38" Type="http://schemas.openxmlformats.org/officeDocument/2006/relationships/font" Target="fonts/MontserratBlack-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WorkSans-boldItalic.fntdata"/><Relationship Id="rId50" Type="http://schemas.openxmlformats.org/officeDocument/2006/relationships/font" Target="fonts/WorkSans-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flaticon.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b79d575add_0_4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3" name="Google Shape;1883;gb79d575add_0_4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Team intro: names</a:t>
            </a:r>
            <a:endParaRPr/>
          </a:p>
          <a:p>
            <a:pPr indent="0" lvl="0" marL="0" rtl="0" algn="l">
              <a:spcBef>
                <a:spcPts val="0"/>
              </a:spcBef>
              <a:spcAft>
                <a:spcPts val="0"/>
              </a:spcAft>
              <a:buNone/>
            </a:pPr>
            <a:r>
              <a:rPr lang="en"/>
              <a:t>Our theme: post-secondary CS education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be0c8ad52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be0c8ad52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gbe0c8ad520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7" name="Google Shape;1997;gbe0c8ad520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be0c8ad52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5" name="Google Shape;2005;gbe0c8ad52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gbe0c8ad520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be0c8ad520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6" name="Shape 2016"/>
        <p:cNvGrpSpPr/>
        <p:nvPr/>
      </p:nvGrpSpPr>
      <p:grpSpPr>
        <a:xfrm>
          <a:off x="0" y="0"/>
          <a:ext cx="0" cy="0"/>
          <a:chOff x="0" y="0"/>
          <a:chExt cx="0" cy="0"/>
        </a:xfrm>
      </p:grpSpPr>
      <p:sp>
        <p:nvSpPr>
          <p:cNvPr id="2017" name="Google Shape;2017;gbe0c8ad520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8" name="Google Shape;2018;gbe0c8ad520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1" name="Shape 2021"/>
        <p:cNvGrpSpPr/>
        <p:nvPr/>
      </p:nvGrpSpPr>
      <p:grpSpPr>
        <a:xfrm>
          <a:off x="0" y="0"/>
          <a:ext cx="0" cy="0"/>
          <a:chOff x="0" y="0"/>
          <a:chExt cx="0" cy="0"/>
        </a:xfrm>
      </p:grpSpPr>
      <p:sp>
        <p:nvSpPr>
          <p:cNvPr id="2022" name="Google Shape;2022;gbc94a6e4c5_0_3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3" name="Google Shape;2023;gbc94a6e4c5_0_3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bc94a6e4c5_0_3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8" name="Google Shape;2038;gbc94a6e4c5_0_3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&lt;div&gt;Icons made by &lt;a href="https://www.freepik.com" title="Freepik"&gt;Freepik&lt;/a&gt; from &lt;a href="https://www.flaticon.com/" title="Flaticon"&gt;</a:t>
            </a:r>
            <a:r>
              <a:rPr lang="en" u="sng">
                <a:solidFill>
                  <a:schemeClr val="hlink"/>
                </a:solidFill>
                <a:hlinkClick r:id="rId2"/>
              </a:rPr>
              <a:t>www.flaticon.com</a:t>
            </a:r>
            <a:r>
              <a:rPr lang="en"/>
              <a:t>&lt;/a&gt;&lt;/div&gt;</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g799d263b1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1" name="Google Shape;2061;g799d263b1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799d263b1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0" name="Google Shape;2070;g799d263b1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bc94a6e4c5_0_3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bc94a6e4c5_0_3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afe2072ae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3" name="Google Shape;1893;gafe2072ae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4" name="Shape 2084"/>
        <p:cNvGrpSpPr/>
        <p:nvPr/>
      </p:nvGrpSpPr>
      <p:grpSpPr>
        <a:xfrm>
          <a:off x="0" y="0"/>
          <a:ext cx="0" cy="0"/>
          <a:chOff x="0" y="0"/>
          <a:chExt cx="0" cy="0"/>
        </a:xfrm>
      </p:grpSpPr>
      <p:sp>
        <p:nvSpPr>
          <p:cNvPr id="2085" name="Google Shape;2085;g799d263b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6" name="Google Shape;2086;g799d263b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g799d263b1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3" name="Google Shape;2093;g799d263b1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4" name="Shape 2104"/>
        <p:cNvGrpSpPr/>
        <p:nvPr/>
      </p:nvGrpSpPr>
      <p:grpSpPr>
        <a:xfrm>
          <a:off x="0" y="0"/>
          <a:ext cx="0" cy="0"/>
          <a:chOff x="0" y="0"/>
          <a:chExt cx="0" cy="0"/>
        </a:xfrm>
      </p:grpSpPr>
      <p:sp>
        <p:nvSpPr>
          <p:cNvPr id="2105" name="Google Shape;2105;gafe76d6d8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6" name="Google Shape;2106;gafe76d6d8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afe76d6d84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afe76d6d84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799d263b1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6" name="Google Shape;2116;g799d263b1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799d263b1d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2" name="Google Shape;2122;g799d263b1d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6" name="Shape 2126"/>
        <p:cNvGrpSpPr/>
        <p:nvPr/>
      </p:nvGrpSpPr>
      <p:grpSpPr>
        <a:xfrm>
          <a:off x="0" y="0"/>
          <a:ext cx="0" cy="0"/>
          <a:chOff x="0" y="0"/>
          <a:chExt cx="0" cy="0"/>
        </a:xfrm>
      </p:grpSpPr>
      <p:sp>
        <p:nvSpPr>
          <p:cNvPr id="2127" name="Google Shape;2127;g799d263b1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8" name="Google Shape;2128;g799d263b1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2" name="Shape 2132"/>
        <p:cNvGrpSpPr/>
        <p:nvPr/>
      </p:nvGrpSpPr>
      <p:grpSpPr>
        <a:xfrm>
          <a:off x="0" y="0"/>
          <a:ext cx="0" cy="0"/>
          <a:chOff x="0" y="0"/>
          <a:chExt cx="0" cy="0"/>
        </a:xfrm>
      </p:grpSpPr>
      <p:sp>
        <p:nvSpPr>
          <p:cNvPr id="2133" name="Google Shape;2133;gbe0c8ad520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4" name="Google Shape;2134;gbe0c8ad520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gbe0c8ad520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2" name="Google Shape;2142;gbe0c8ad520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gbe0c8ad520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9" name="Google Shape;2149;gbe0c8ad520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bc94a6e4c5_0_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6" name="Google Shape;1906;gbc94a6e4c5_0_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gbe0c8ad52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5" name="Google Shape;2155;gbe0c8ad52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bcb38cfe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bcb38cfe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3" name="Shape 1923"/>
        <p:cNvGrpSpPr/>
        <p:nvPr/>
      </p:nvGrpSpPr>
      <p:grpSpPr>
        <a:xfrm>
          <a:off x="0" y="0"/>
          <a:ext cx="0" cy="0"/>
          <a:chOff x="0" y="0"/>
          <a:chExt cx="0" cy="0"/>
        </a:xfrm>
      </p:grpSpPr>
      <p:sp>
        <p:nvSpPr>
          <p:cNvPr id="1924" name="Google Shape;1924;gbcb38cfed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5" name="Google Shape;1925;gbcb38cfed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gbc94a6eef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9" name="Google Shape;1939;gbc94a6eef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5" name="Shape 1945"/>
        <p:cNvGrpSpPr/>
        <p:nvPr/>
      </p:nvGrpSpPr>
      <p:grpSpPr>
        <a:xfrm>
          <a:off x="0" y="0"/>
          <a:ext cx="0" cy="0"/>
          <a:chOff x="0" y="0"/>
          <a:chExt cx="0" cy="0"/>
        </a:xfrm>
      </p:grpSpPr>
      <p:sp>
        <p:nvSpPr>
          <p:cNvPr id="1946" name="Google Shape;1946;gbc94a6eef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7" name="Google Shape;1947;gbc94a6eef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3" name="Shape 1953"/>
        <p:cNvGrpSpPr/>
        <p:nvPr/>
      </p:nvGrpSpPr>
      <p:grpSpPr>
        <a:xfrm>
          <a:off x="0" y="0"/>
          <a:ext cx="0" cy="0"/>
          <a:chOff x="0" y="0"/>
          <a:chExt cx="0" cy="0"/>
        </a:xfrm>
      </p:grpSpPr>
      <p:sp>
        <p:nvSpPr>
          <p:cNvPr id="1954" name="Google Shape;1954;gbe0c8ad5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5" name="Google Shape;1955;gbe0c8ad5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be0c8ad520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4" name="Google Shape;1984;gbe0c8ad520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50" name="Shape 50"/>
        <p:cNvGrpSpPr/>
        <p:nvPr/>
      </p:nvGrpSpPr>
      <p:grpSpPr>
        <a:xfrm>
          <a:off x="0" y="0"/>
          <a:ext cx="0" cy="0"/>
          <a:chOff x="0" y="0"/>
          <a:chExt cx="0" cy="0"/>
        </a:xfrm>
      </p:grpSpPr>
      <p:sp>
        <p:nvSpPr>
          <p:cNvPr id="51" name="Google Shape;51;p13"/>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 name="Google Shape;53;p13"/>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 name="Google Shape;54;p13"/>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55" name="Shape 55"/>
        <p:cNvGrpSpPr/>
        <p:nvPr/>
      </p:nvGrpSpPr>
      <p:grpSpPr>
        <a:xfrm>
          <a:off x="0" y="0"/>
          <a:ext cx="0" cy="0"/>
          <a:chOff x="0" y="0"/>
          <a:chExt cx="0" cy="0"/>
        </a:xfrm>
      </p:grpSpPr>
      <p:sp>
        <p:nvSpPr>
          <p:cNvPr id="56" name="Google Shape;56;p14"/>
          <p:cNvSpPr/>
          <p:nvPr/>
        </p:nvSpPr>
        <p:spPr>
          <a:xfrm>
            <a:off x="2454800" y="0"/>
            <a:ext cx="42345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rot="-5400000">
            <a:off x="4403950" y="4519950"/>
            <a:ext cx="336000" cy="911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txBox="1"/>
          <p:nvPr>
            <p:ph idx="1" type="body"/>
          </p:nvPr>
        </p:nvSpPr>
        <p:spPr>
          <a:xfrm>
            <a:off x="2848484" y="825425"/>
            <a:ext cx="3447000" cy="3492600"/>
          </a:xfrm>
          <a:prstGeom prst="rect">
            <a:avLst/>
          </a:prstGeom>
        </p:spPr>
        <p:txBody>
          <a:bodyPr anchorCtr="0" anchor="ctr" bIns="91425" lIns="91425" spcFirstLastPara="1" rIns="91425" wrap="square" tIns="91425">
            <a:noAutofit/>
          </a:bodyPr>
          <a:lstStyle>
            <a:lvl1pPr indent="-342900" lvl="0" marL="457200" rtl="0" algn="ctr">
              <a:lnSpc>
                <a:spcPct val="115000"/>
              </a:lnSpc>
              <a:spcBef>
                <a:spcPts val="0"/>
              </a:spcBef>
              <a:spcAft>
                <a:spcPts val="0"/>
              </a:spcAft>
              <a:buSzPts val="1800"/>
              <a:buChar char="●"/>
              <a:defRPr i="1"/>
            </a:lvl1pPr>
            <a:lvl2pPr indent="-317500" lvl="1" marL="914400" rtl="0" algn="ctr">
              <a:lnSpc>
                <a:spcPct val="115000"/>
              </a:lnSpc>
              <a:spcBef>
                <a:spcPts val="1600"/>
              </a:spcBef>
              <a:spcAft>
                <a:spcPts val="0"/>
              </a:spcAft>
              <a:buSzPts val="1400"/>
              <a:buChar char="○"/>
              <a:defRPr i="1"/>
            </a:lvl2pPr>
            <a:lvl3pPr indent="-317500" lvl="2" marL="1371600" rtl="0" algn="ctr">
              <a:lnSpc>
                <a:spcPct val="115000"/>
              </a:lnSpc>
              <a:spcBef>
                <a:spcPts val="1600"/>
              </a:spcBef>
              <a:spcAft>
                <a:spcPts val="0"/>
              </a:spcAft>
              <a:buSzPts val="1400"/>
              <a:buChar char="■"/>
              <a:defRPr i="1"/>
            </a:lvl3pPr>
            <a:lvl4pPr indent="-317500" lvl="3" marL="1828800" rtl="0" algn="ctr">
              <a:lnSpc>
                <a:spcPct val="115000"/>
              </a:lnSpc>
              <a:spcBef>
                <a:spcPts val="1600"/>
              </a:spcBef>
              <a:spcAft>
                <a:spcPts val="0"/>
              </a:spcAft>
              <a:buSzPts val="1400"/>
              <a:buChar char="●"/>
              <a:defRPr i="1"/>
            </a:lvl4pPr>
            <a:lvl5pPr indent="-317500" lvl="4" marL="2286000" rtl="0" algn="ctr">
              <a:lnSpc>
                <a:spcPct val="115000"/>
              </a:lnSpc>
              <a:spcBef>
                <a:spcPts val="1600"/>
              </a:spcBef>
              <a:spcAft>
                <a:spcPts val="0"/>
              </a:spcAft>
              <a:buSzPts val="1400"/>
              <a:buChar char="○"/>
              <a:defRPr i="1"/>
            </a:lvl5pPr>
            <a:lvl6pPr indent="-317500" lvl="5" marL="2743200" rtl="0" algn="ctr">
              <a:lnSpc>
                <a:spcPct val="115000"/>
              </a:lnSpc>
              <a:spcBef>
                <a:spcPts val="1600"/>
              </a:spcBef>
              <a:spcAft>
                <a:spcPts val="0"/>
              </a:spcAft>
              <a:buSzPts val="1400"/>
              <a:buChar char="■"/>
              <a:defRPr i="1"/>
            </a:lvl6pPr>
            <a:lvl7pPr indent="-317500" lvl="6" marL="3200400" rtl="0" algn="ctr">
              <a:lnSpc>
                <a:spcPct val="115000"/>
              </a:lnSpc>
              <a:spcBef>
                <a:spcPts val="1600"/>
              </a:spcBef>
              <a:spcAft>
                <a:spcPts val="0"/>
              </a:spcAft>
              <a:buSzPts val="1400"/>
              <a:buChar char="●"/>
              <a:defRPr i="1"/>
            </a:lvl7pPr>
            <a:lvl8pPr indent="-317500" lvl="7" marL="3657600" rtl="0" algn="ctr">
              <a:lnSpc>
                <a:spcPct val="115000"/>
              </a:lnSpc>
              <a:spcBef>
                <a:spcPts val="1600"/>
              </a:spcBef>
              <a:spcAft>
                <a:spcPts val="0"/>
              </a:spcAft>
              <a:buSzPts val="1400"/>
              <a:buChar char="○"/>
              <a:defRPr i="1"/>
            </a:lvl8pPr>
            <a:lvl9pPr indent="-317500" lvl="8" marL="4114800" rtl="0" algn="ctr">
              <a:lnSpc>
                <a:spcPct val="115000"/>
              </a:lnSpc>
              <a:spcBef>
                <a:spcPts val="1600"/>
              </a:spcBef>
              <a:spcAft>
                <a:spcPts val="1600"/>
              </a:spcAft>
              <a:buSzPts val="1400"/>
              <a:buChar char="■"/>
              <a:defRPr i="1"/>
            </a:lvl9pPr>
          </a:lstStyle>
          <a:p/>
        </p:txBody>
      </p:sp>
      <p:sp>
        <p:nvSpPr>
          <p:cNvPr id="59" name="Google Shape;59;p14"/>
          <p:cNvSpPr txBox="1"/>
          <p:nvPr/>
        </p:nvSpPr>
        <p:spPr>
          <a:xfrm>
            <a:off x="3593400" y="19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200">
                <a:solidFill>
                  <a:srgbClr val="A5B0FE"/>
                </a:solidFill>
                <a:latin typeface="Work Sans"/>
                <a:ea typeface="Work Sans"/>
                <a:cs typeface="Work Sans"/>
                <a:sym typeface="Work Sans"/>
              </a:rPr>
              <a:t>“</a:t>
            </a:r>
            <a:endParaRPr b="1" sz="7200">
              <a:solidFill>
                <a:srgbClr val="A5B0FE"/>
              </a:solidFill>
              <a:latin typeface="Work Sans"/>
              <a:ea typeface="Work Sans"/>
              <a:cs typeface="Work Sans"/>
              <a:sym typeface="Work Sans"/>
            </a:endParaRPr>
          </a:p>
        </p:txBody>
      </p:sp>
      <p:sp>
        <p:nvSpPr>
          <p:cNvPr id="60" name="Google Shape;60;p14"/>
          <p:cNvSpPr txBox="1"/>
          <p:nvPr>
            <p:ph idx="12" type="sldNum"/>
          </p:nvPr>
        </p:nvSpPr>
        <p:spPr>
          <a:xfrm>
            <a:off x="4116400" y="4807500"/>
            <a:ext cx="911100" cy="3360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61" name="Google Shape;61;p14"/>
          <p:cNvGrpSpPr/>
          <p:nvPr/>
        </p:nvGrpSpPr>
        <p:grpSpPr>
          <a:xfrm>
            <a:off x="6876950" y="3340125"/>
            <a:ext cx="2267050" cy="1803375"/>
            <a:chOff x="9925050" y="4203700"/>
            <a:chExt cx="2267050" cy="1803375"/>
          </a:xfrm>
        </p:grpSpPr>
        <p:sp>
          <p:nvSpPr>
            <p:cNvPr id="62" name="Google Shape;62;p14"/>
            <p:cNvSpPr/>
            <p:nvPr/>
          </p:nvSpPr>
          <p:spPr>
            <a:xfrm>
              <a:off x="11336338" y="4922838"/>
              <a:ext cx="139800" cy="119100"/>
            </a:xfrm>
            <a:custGeom>
              <a:rect b="b" l="l" r="r" t="t"/>
              <a:pathLst>
                <a:path extrusionOk="0" h="120000" w="120000">
                  <a:moveTo>
                    <a:pt x="110769" y="70909"/>
                  </a:moveTo>
                  <a:cubicBezTo>
                    <a:pt x="18461" y="0"/>
                    <a:pt x="18461" y="0"/>
                    <a:pt x="18461" y="0"/>
                  </a:cubicBezTo>
                  <a:cubicBezTo>
                    <a:pt x="13846" y="0"/>
                    <a:pt x="4615" y="0"/>
                    <a:pt x="4615" y="5454"/>
                  </a:cubicBezTo>
                  <a:cubicBezTo>
                    <a:pt x="0" y="10909"/>
                    <a:pt x="0" y="21818"/>
                    <a:pt x="9230" y="21818"/>
                  </a:cubicBezTo>
                  <a:cubicBezTo>
                    <a:pt x="78461" y="76363"/>
                    <a:pt x="78461" y="76363"/>
                    <a:pt x="78461" y="76363"/>
                  </a:cubicBezTo>
                  <a:cubicBezTo>
                    <a:pt x="9230" y="92727"/>
                    <a:pt x="9230" y="92727"/>
                    <a:pt x="9230" y="92727"/>
                  </a:cubicBezTo>
                  <a:cubicBezTo>
                    <a:pt x="4615" y="98181"/>
                    <a:pt x="0" y="103636"/>
                    <a:pt x="0" y="109090"/>
                  </a:cubicBezTo>
                  <a:cubicBezTo>
                    <a:pt x="4615" y="114545"/>
                    <a:pt x="9230" y="120000"/>
                    <a:pt x="13846" y="120000"/>
                  </a:cubicBezTo>
                  <a:cubicBezTo>
                    <a:pt x="13846" y="120000"/>
                    <a:pt x="13846" y="120000"/>
                    <a:pt x="13846" y="120000"/>
                  </a:cubicBezTo>
                  <a:cubicBezTo>
                    <a:pt x="110769" y="92727"/>
                    <a:pt x="110769" y="92727"/>
                    <a:pt x="110769" y="92727"/>
                  </a:cubicBezTo>
                  <a:cubicBezTo>
                    <a:pt x="115384" y="92727"/>
                    <a:pt x="115384" y="87272"/>
                    <a:pt x="115384" y="81818"/>
                  </a:cubicBezTo>
                  <a:cubicBezTo>
                    <a:pt x="120000" y="76363"/>
                    <a:pt x="115384" y="76363"/>
                    <a:pt x="110769" y="70909"/>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 name="Google Shape;63;p14"/>
            <p:cNvSpPr/>
            <p:nvPr/>
          </p:nvSpPr>
          <p:spPr>
            <a:xfrm>
              <a:off x="11137900" y="4498975"/>
              <a:ext cx="1054200" cy="1508100"/>
            </a:xfrm>
            <a:custGeom>
              <a:rect b="b" l="l" r="r" t="t"/>
              <a:pathLst>
                <a:path extrusionOk="0" h="120000" w="120000">
                  <a:moveTo>
                    <a:pt x="15228" y="70889"/>
                  </a:moveTo>
                  <a:cubicBezTo>
                    <a:pt x="14619" y="71316"/>
                    <a:pt x="14619" y="71316"/>
                    <a:pt x="14619" y="71743"/>
                  </a:cubicBezTo>
                  <a:cubicBezTo>
                    <a:pt x="14619" y="72170"/>
                    <a:pt x="15837" y="82846"/>
                    <a:pt x="42030" y="83274"/>
                  </a:cubicBezTo>
                  <a:cubicBezTo>
                    <a:pt x="42030" y="94804"/>
                    <a:pt x="42030" y="94804"/>
                    <a:pt x="42030" y="94804"/>
                  </a:cubicBezTo>
                  <a:cubicBezTo>
                    <a:pt x="20101" y="120000"/>
                    <a:pt x="20101" y="120000"/>
                    <a:pt x="20101" y="120000"/>
                  </a:cubicBezTo>
                  <a:cubicBezTo>
                    <a:pt x="23147" y="120000"/>
                    <a:pt x="23147" y="120000"/>
                    <a:pt x="23147" y="120000"/>
                  </a:cubicBezTo>
                  <a:cubicBezTo>
                    <a:pt x="44467" y="95658"/>
                    <a:pt x="44467" y="95658"/>
                    <a:pt x="44467" y="95658"/>
                  </a:cubicBezTo>
                  <a:cubicBezTo>
                    <a:pt x="44467" y="95231"/>
                    <a:pt x="44467" y="95231"/>
                    <a:pt x="44467" y="94804"/>
                  </a:cubicBezTo>
                  <a:cubicBezTo>
                    <a:pt x="44467" y="82419"/>
                    <a:pt x="44467" y="82419"/>
                    <a:pt x="44467" y="82419"/>
                  </a:cubicBezTo>
                  <a:cubicBezTo>
                    <a:pt x="44467" y="81565"/>
                    <a:pt x="43857" y="81138"/>
                    <a:pt x="43248" y="81138"/>
                  </a:cubicBezTo>
                  <a:cubicBezTo>
                    <a:pt x="21928" y="81138"/>
                    <a:pt x="18274" y="74306"/>
                    <a:pt x="17664" y="72170"/>
                  </a:cubicBezTo>
                  <a:cubicBezTo>
                    <a:pt x="33502" y="64483"/>
                    <a:pt x="33502" y="64483"/>
                    <a:pt x="33502" y="64483"/>
                  </a:cubicBezTo>
                  <a:cubicBezTo>
                    <a:pt x="34111" y="64056"/>
                    <a:pt x="34111" y="63629"/>
                    <a:pt x="34111" y="63202"/>
                  </a:cubicBezTo>
                  <a:cubicBezTo>
                    <a:pt x="34111" y="63202"/>
                    <a:pt x="33502" y="62775"/>
                    <a:pt x="33502" y="62775"/>
                  </a:cubicBezTo>
                  <a:cubicBezTo>
                    <a:pt x="10964" y="57651"/>
                    <a:pt x="10964" y="57651"/>
                    <a:pt x="10964" y="57651"/>
                  </a:cubicBezTo>
                  <a:cubicBezTo>
                    <a:pt x="13401" y="52526"/>
                    <a:pt x="13401" y="52526"/>
                    <a:pt x="13401" y="52526"/>
                  </a:cubicBezTo>
                  <a:cubicBezTo>
                    <a:pt x="13401" y="52099"/>
                    <a:pt x="13401" y="51672"/>
                    <a:pt x="12791" y="51245"/>
                  </a:cubicBezTo>
                  <a:cubicBezTo>
                    <a:pt x="3654" y="47829"/>
                    <a:pt x="3654" y="47829"/>
                    <a:pt x="3654" y="47829"/>
                  </a:cubicBezTo>
                  <a:cubicBezTo>
                    <a:pt x="14619" y="36725"/>
                    <a:pt x="14619" y="36725"/>
                    <a:pt x="14619" y="36725"/>
                  </a:cubicBezTo>
                  <a:cubicBezTo>
                    <a:pt x="15228" y="36725"/>
                    <a:pt x="15228" y="36298"/>
                    <a:pt x="15228" y="36298"/>
                  </a:cubicBezTo>
                  <a:cubicBezTo>
                    <a:pt x="15228" y="21352"/>
                    <a:pt x="19492" y="17081"/>
                    <a:pt x="19492" y="17081"/>
                  </a:cubicBezTo>
                  <a:cubicBezTo>
                    <a:pt x="20101" y="17081"/>
                    <a:pt x="20101" y="16654"/>
                    <a:pt x="19492" y="16227"/>
                  </a:cubicBezTo>
                  <a:cubicBezTo>
                    <a:pt x="19492" y="15800"/>
                    <a:pt x="18883" y="15800"/>
                    <a:pt x="18274" y="15800"/>
                  </a:cubicBezTo>
                  <a:cubicBezTo>
                    <a:pt x="18274" y="15800"/>
                    <a:pt x="18274" y="15800"/>
                    <a:pt x="18274" y="15800"/>
                  </a:cubicBezTo>
                  <a:cubicBezTo>
                    <a:pt x="14619" y="15800"/>
                    <a:pt x="12182" y="16654"/>
                    <a:pt x="10355" y="17508"/>
                  </a:cubicBezTo>
                  <a:cubicBezTo>
                    <a:pt x="12182" y="14092"/>
                    <a:pt x="15228" y="11103"/>
                    <a:pt x="19492" y="8540"/>
                  </a:cubicBezTo>
                  <a:cubicBezTo>
                    <a:pt x="24974" y="5551"/>
                    <a:pt x="35939" y="2135"/>
                    <a:pt x="55431" y="4270"/>
                  </a:cubicBezTo>
                  <a:cubicBezTo>
                    <a:pt x="101116" y="9822"/>
                    <a:pt x="103553" y="35871"/>
                    <a:pt x="103553" y="36298"/>
                  </a:cubicBezTo>
                  <a:cubicBezTo>
                    <a:pt x="103553" y="36298"/>
                    <a:pt x="103553" y="36298"/>
                    <a:pt x="103553" y="36725"/>
                  </a:cubicBezTo>
                  <a:cubicBezTo>
                    <a:pt x="103553" y="38007"/>
                    <a:pt x="104162" y="52526"/>
                    <a:pt x="104162" y="62348"/>
                  </a:cubicBezTo>
                  <a:cubicBezTo>
                    <a:pt x="103553" y="62775"/>
                    <a:pt x="102944" y="71316"/>
                    <a:pt x="109035" y="75587"/>
                  </a:cubicBezTo>
                  <a:cubicBezTo>
                    <a:pt x="109644" y="76441"/>
                    <a:pt x="110862" y="76868"/>
                    <a:pt x="112081" y="77295"/>
                  </a:cubicBezTo>
                  <a:cubicBezTo>
                    <a:pt x="105380" y="78149"/>
                    <a:pt x="94416" y="79003"/>
                    <a:pt x="87106" y="77722"/>
                  </a:cubicBezTo>
                  <a:cubicBezTo>
                    <a:pt x="86497" y="77722"/>
                    <a:pt x="85888" y="77722"/>
                    <a:pt x="85888" y="78149"/>
                  </a:cubicBezTo>
                  <a:cubicBezTo>
                    <a:pt x="85279" y="78149"/>
                    <a:pt x="85279" y="78576"/>
                    <a:pt x="85279" y="78576"/>
                  </a:cubicBezTo>
                  <a:cubicBezTo>
                    <a:pt x="85279" y="87117"/>
                    <a:pt x="85279" y="87117"/>
                    <a:pt x="85279" y="87117"/>
                  </a:cubicBezTo>
                  <a:cubicBezTo>
                    <a:pt x="85279" y="87544"/>
                    <a:pt x="85279" y="87971"/>
                    <a:pt x="85888" y="87971"/>
                  </a:cubicBezTo>
                  <a:cubicBezTo>
                    <a:pt x="90761" y="91387"/>
                    <a:pt x="90761" y="91387"/>
                    <a:pt x="90761" y="91387"/>
                  </a:cubicBezTo>
                  <a:cubicBezTo>
                    <a:pt x="101725" y="99074"/>
                    <a:pt x="107817" y="109323"/>
                    <a:pt x="108426" y="120000"/>
                  </a:cubicBezTo>
                  <a:cubicBezTo>
                    <a:pt x="111472" y="120000"/>
                    <a:pt x="111472" y="120000"/>
                    <a:pt x="111472" y="120000"/>
                  </a:cubicBezTo>
                  <a:cubicBezTo>
                    <a:pt x="110862" y="108896"/>
                    <a:pt x="104162" y="98220"/>
                    <a:pt x="92588" y="90106"/>
                  </a:cubicBezTo>
                  <a:cubicBezTo>
                    <a:pt x="88324" y="86690"/>
                    <a:pt x="88324" y="86690"/>
                    <a:pt x="88324" y="86690"/>
                  </a:cubicBezTo>
                  <a:cubicBezTo>
                    <a:pt x="88324" y="79857"/>
                    <a:pt x="88324" y="79857"/>
                    <a:pt x="88324" y="79857"/>
                  </a:cubicBezTo>
                  <a:cubicBezTo>
                    <a:pt x="100507" y="81565"/>
                    <a:pt x="118172" y="78576"/>
                    <a:pt x="118781" y="78576"/>
                  </a:cubicBezTo>
                  <a:cubicBezTo>
                    <a:pt x="120000" y="78576"/>
                    <a:pt x="120000" y="78149"/>
                    <a:pt x="120000" y="77295"/>
                  </a:cubicBezTo>
                  <a:cubicBezTo>
                    <a:pt x="120000" y="76868"/>
                    <a:pt x="119390" y="76441"/>
                    <a:pt x="118781" y="76441"/>
                  </a:cubicBezTo>
                  <a:cubicBezTo>
                    <a:pt x="115736" y="76441"/>
                    <a:pt x="113299" y="76014"/>
                    <a:pt x="110862" y="74306"/>
                  </a:cubicBezTo>
                  <a:cubicBezTo>
                    <a:pt x="105989" y="70462"/>
                    <a:pt x="106598" y="62348"/>
                    <a:pt x="106598" y="62348"/>
                  </a:cubicBezTo>
                  <a:cubicBezTo>
                    <a:pt x="106598" y="62348"/>
                    <a:pt x="106598" y="62348"/>
                    <a:pt x="106598" y="62348"/>
                  </a:cubicBezTo>
                  <a:cubicBezTo>
                    <a:pt x="106598" y="62348"/>
                    <a:pt x="106598" y="55943"/>
                    <a:pt x="106598" y="49110"/>
                  </a:cubicBezTo>
                  <a:cubicBezTo>
                    <a:pt x="106598" y="46120"/>
                    <a:pt x="106598" y="42704"/>
                    <a:pt x="106598" y="40569"/>
                  </a:cubicBezTo>
                  <a:cubicBezTo>
                    <a:pt x="106598" y="38434"/>
                    <a:pt x="106598" y="37153"/>
                    <a:pt x="106598" y="36298"/>
                  </a:cubicBezTo>
                  <a:cubicBezTo>
                    <a:pt x="106598" y="36298"/>
                    <a:pt x="106598" y="36298"/>
                    <a:pt x="106598" y="36298"/>
                  </a:cubicBezTo>
                  <a:cubicBezTo>
                    <a:pt x="106598" y="35444"/>
                    <a:pt x="105380" y="28185"/>
                    <a:pt x="98680" y="20925"/>
                  </a:cubicBezTo>
                  <a:cubicBezTo>
                    <a:pt x="92588" y="14092"/>
                    <a:pt x="80406" y="5124"/>
                    <a:pt x="56040" y="2562"/>
                  </a:cubicBezTo>
                  <a:cubicBezTo>
                    <a:pt x="35329" y="0"/>
                    <a:pt x="23756" y="3416"/>
                    <a:pt x="17664" y="7259"/>
                  </a:cubicBezTo>
                  <a:cubicBezTo>
                    <a:pt x="10964" y="10676"/>
                    <a:pt x="7309" y="15373"/>
                    <a:pt x="6700" y="20498"/>
                  </a:cubicBezTo>
                  <a:cubicBezTo>
                    <a:pt x="6700" y="21352"/>
                    <a:pt x="7309" y="21779"/>
                    <a:pt x="7918" y="21779"/>
                  </a:cubicBezTo>
                  <a:cubicBezTo>
                    <a:pt x="8527" y="21779"/>
                    <a:pt x="9137" y="21779"/>
                    <a:pt x="9137" y="21352"/>
                  </a:cubicBezTo>
                  <a:cubicBezTo>
                    <a:pt x="9137" y="21352"/>
                    <a:pt x="11573" y="18790"/>
                    <a:pt x="15837" y="17935"/>
                  </a:cubicBezTo>
                  <a:cubicBezTo>
                    <a:pt x="14619" y="20498"/>
                    <a:pt x="12182" y="25622"/>
                    <a:pt x="12182" y="35871"/>
                  </a:cubicBezTo>
                  <a:cubicBezTo>
                    <a:pt x="609" y="47402"/>
                    <a:pt x="609" y="47402"/>
                    <a:pt x="609" y="47402"/>
                  </a:cubicBezTo>
                  <a:cubicBezTo>
                    <a:pt x="0" y="47829"/>
                    <a:pt x="0" y="47829"/>
                    <a:pt x="0" y="48256"/>
                  </a:cubicBezTo>
                  <a:cubicBezTo>
                    <a:pt x="609" y="48683"/>
                    <a:pt x="609" y="48683"/>
                    <a:pt x="1218" y="49110"/>
                  </a:cubicBezTo>
                  <a:cubicBezTo>
                    <a:pt x="10355" y="52526"/>
                    <a:pt x="10355" y="52526"/>
                    <a:pt x="10355" y="52526"/>
                  </a:cubicBezTo>
                  <a:cubicBezTo>
                    <a:pt x="7309" y="58078"/>
                    <a:pt x="7309" y="58078"/>
                    <a:pt x="7309" y="58078"/>
                  </a:cubicBezTo>
                  <a:cubicBezTo>
                    <a:pt x="7309" y="58078"/>
                    <a:pt x="7309" y="58505"/>
                    <a:pt x="7918" y="58932"/>
                  </a:cubicBezTo>
                  <a:cubicBezTo>
                    <a:pt x="7918" y="58932"/>
                    <a:pt x="7918" y="59359"/>
                    <a:pt x="8527" y="59359"/>
                  </a:cubicBezTo>
                  <a:cubicBezTo>
                    <a:pt x="29847" y="64056"/>
                    <a:pt x="29847" y="64056"/>
                    <a:pt x="29847" y="64056"/>
                  </a:cubicBezTo>
                  <a:lnTo>
                    <a:pt x="15228" y="70889"/>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4"/>
            <p:cNvSpPr/>
            <p:nvPr/>
          </p:nvSpPr>
          <p:spPr>
            <a:xfrm>
              <a:off x="9925050" y="4203700"/>
              <a:ext cx="1133400" cy="1073100"/>
            </a:xfrm>
            <a:custGeom>
              <a:rect b="b" l="l" r="r" t="t"/>
              <a:pathLst>
                <a:path extrusionOk="0" h="120000" w="120000">
                  <a:moveTo>
                    <a:pt x="118301" y="0"/>
                  </a:moveTo>
                  <a:cubicBezTo>
                    <a:pt x="1698" y="0"/>
                    <a:pt x="1698" y="0"/>
                    <a:pt x="1698" y="0"/>
                  </a:cubicBezTo>
                  <a:cubicBezTo>
                    <a:pt x="566" y="0"/>
                    <a:pt x="0" y="600"/>
                    <a:pt x="0" y="1800"/>
                  </a:cubicBezTo>
                  <a:cubicBezTo>
                    <a:pt x="0" y="97200"/>
                    <a:pt x="0" y="97200"/>
                    <a:pt x="0" y="97200"/>
                  </a:cubicBezTo>
                  <a:cubicBezTo>
                    <a:pt x="0" y="97800"/>
                    <a:pt x="566" y="98400"/>
                    <a:pt x="1698" y="98400"/>
                  </a:cubicBezTo>
                  <a:cubicBezTo>
                    <a:pt x="78113" y="98400"/>
                    <a:pt x="78113" y="98400"/>
                    <a:pt x="78113" y="98400"/>
                  </a:cubicBezTo>
                  <a:cubicBezTo>
                    <a:pt x="107547" y="120000"/>
                    <a:pt x="107547" y="120000"/>
                    <a:pt x="107547" y="120000"/>
                  </a:cubicBezTo>
                  <a:cubicBezTo>
                    <a:pt x="108113" y="120000"/>
                    <a:pt x="108113" y="120000"/>
                    <a:pt x="108679" y="120000"/>
                  </a:cubicBezTo>
                  <a:cubicBezTo>
                    <a:pt x="108679" y="120000"/>
                    <a:pt x="109245" y="120000"/>
                    <a:pt x="109245" y="120000"/>
                  </a:cubicBezTo>
                  <a:cubicBezTo>
                    <a:pt x="109811" y="119400"/>
                    <a:pt x="109811" y="118800"/>
                    <a:pt x="109811" y="118200"/>
                  </a:cubicBezTo>
                  <a:cubicBezTo>
                    <a:pt x="100754" y="98400"/>
                    <a:pt x="100754" y="98400"/>
                    <a:pt x="100754" y="98400"/>
                  </a:cubicBezTo>
                  <a:cubicBezTo>
                    <a:pt x="118301" y="98400"/>
                    <a:pt x="118301" y="98400"/>
                    <a:pt x="118301" y="98400"/>
                  </a:cubicBezTo>
                  <a:cubicBezTo>
                    <a:pt x="119433" y="98400"/>
                    <a:pt x="120000" y="97800"/>
                    <a:pt x="120000" y="97200"/>
                  </a:cubicBezTo>
                  <a:cubicBezTo>
                    <a:pt x="120000" y="1800"/>
                    <a:pt x="120000" y="1800"/>
                    <a:pt x="120000" y="1800"/>
                  </a:cubicBezTo>
                  <a:cubicBezTo>
                    <a:pt x="120000" y="600"/>
                    <a:pt x="119433" y="0"/>
                    <a:pt x="118301" y="0"/>
                  </a:cubicBezTo>
                  <a:close/>
                  <a:moveTo>
                    <a:pt x="117169" y="96000"/>
                  </a:moveTo>
                  <a:cubicBezTo>
                    <a:pt x="99056" y="96000"/>
                    <a:pt x="99056" y="96000"/>
                    <a:pt x="99056" y="96000"/>
                  </a:cubicBezTo>
                  <a:cubicBezTo>
                    <a:pt x="98490" y="96000"/>
                    <a:pt x="97924" y="96000"/>
                    <a:pt x="97924" y="96600"/>
                  </a:cubicBezTo>
                  <a:cubicBezTo>
                    <a:pt x="97358" y="96600"/>
                    <a:pt x="97358" y="97200"/>
                    <a:pt x="97358" y="97800"/>
                  </a:cubicBezTo>
                  <a:cubicBezTo>
                    <a:pt x="105283" y="114600"/>
                    <a:pt x="105283" y="114600"/>
                    <a:pt x="105283" y="114600"/>
                  </a:cubicBezTo>
                  <a:cubicBezTo>
                    <a:pt x="79245" y="96000"/>
                    <a:pt x="79245" y="96000"/>
                    <a:pt x="79245" y="96000"/>
                  </a:cubicBezTo>
                  <a:cubicBezTo>
                    <a:pt x="79245" y="96000"/>
                    <a:pt x="78679" y="96000"/>
                    <a:pt x="78679" y="96000"/>
                  </a:cubicBezTo>
                  <a:cubicBezTo>
                    <a:pt x="2830" y="96000"/>
                    <a:pt x="2830" y="96000"/>
                    <a:pt x="2830" y="96000"/>
                  </a:cubicBezTo>
                  <a:cubicBezTo>
                    <a:pt x="2830" y="3000"/>
                    <a:pt x="2830" y="3000"/>
                    <a:pt x="2830" y="3000"/>
                  </a:cubicBezTo>
                  <a:cubicBezTo>
                    <a:pt x="117169" y="3000"/>
                    <a:pt x="117169" y="3000"/>
                    <a:pt x="117169" y="3000"/>
                  </a:cubicBezTo>
                  <a:lnTo>
                    <a:pt x="117169" y="96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5" name="Google Shape;65;p14"/>
            <p:cNvSpPr/>
            <p:nvPr/>
          </p:nvSpPr>
          <p:spPr>
            <a:xfrm>
              <a:off x="10421938" y="4832350"/>
              <a:ext cx="139800" cy="27000"/>
            </a:xfrm>
            <a:custGeom>
              <a:rect b="b" l="l" r="r" t="t"/>
              <a:pathLst>
                <a:path extrusionOk="0" h="120000" w="120000">
                  <a:moveTo>
                    <a:pt x="110769" y="0"/>
                  </a:moveTo>
                  <a:cubicBezTo>
                    <a:pt x="9230" y="0"/>
                    <a:pt x="9230" y="0"/>
                    <a:pt x="9230" y="0"/>
                  </a:cubicBezTo>
                  <a:cubicBezTo>
                    <a:pt x="4615" y="0"/>
                    <a:pt x="0" y="24000"/>
                    <a:pt x="0" y="48000"/>
                  </a:cubicBezTo>
                  <a:cubicBezTo>
                    <a:pt x="0" y="96000"/>
                    <a:pt x="4615" y="120000"/>
                    <a:pt x="9230" y="120000"/>
                  </a:cubicBezTo>
                  <a:cubicBezTo>
                    <a:pt x="110769" y="120000"/>
                    <a:pt x="110769" y="120000"/>
                    <a:pt x="110769" y="120000"/>
                  </a:cubicBezTo>
                  <a:cubicBezTo>
                    <a:pt x="115384" y="120000"/>
                    <a:pt x="120000" y="96000"/>
                    <a:pt x="120000" y="48000"/>
                  </a:cubicBezTo>
                  <a:cubicBezTo>
                    <a:pt x="120000" y="24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6" name="Google Shape;66;p14"/>
            <p:cNvSpPr/>
            <p:nvPr/>
          </p:nvSpPr>
          <p:spPr>
            <a:xfrm>
              <a:off x="10421938" y="4875213"/>
              <a:ext cx="139800" cy="20700"/>
            </a:xfrm>
            <a:custGeom>
              <a:rect b="b" l="l" r="r" t="t"/>
              <a:pathLst>
                <a:path extrusionOk="0" h="120000" w="120000">
                  <a:moveTo>
                    <a:pt x="110769" y="0"/>
                  </a:moveTo>
                  <a:cubicBezTo>
                    <a:pt x="9230" y="0"/>
                    <a:pt x="9230" y="0"/>
                    <a:pt x="9230" y="0"/>
                  </a:cubicBezTo>
                  <a:cubicBezTo>
                    <a:pt x="4615" y="0"/>
                    <a:pt x="0" y="30000"/>
                    <a:pt x="0" y="60000"/>
                  </a:cubicBezTo>
                  <a:cubicBezTo>
                    <a:pt x="0" y="90000"/>
                    <a:pt x="4615" y="120000"/>
                    <a:pt x="9230" y="120000"/>
                  </a:cubicBezTo>
                  <a:cubicBezTo>
                    <a:pt x="110769" y="120000"/>
                    <a:pt x="110769" y="120000"/>
                    <a:pt x="110769" y="120000"/>
                  </a:cubicBezTo>
                  <a:cubicBezTo>
                    <a:pt x="115384" y="120000"/>
                    <a:pt x="120000" y="90000"/>
                    <a:pt x="120000" y="60000"/>
                  </a:cubicBezTo>
                  <a:cubicBezTo>
                    <a:pt x="120000" y="30000"/>
                    <a:pt x="115384" y="0"/>
                    <a:pt x="110769"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7" name="Google Shape;67;p14"/>
            <p:cNvSpPr/>
            <p:nvPr/>
          </p:nvSpPr>
          <p:spPr>
            <a:xfrm>
              <a:off x="10442575" y="4913313"/>
              <a:ext cx="96900" cy="25500"/>
            </a:xfrm>
            <a:custGeom>
              <a:rect b="b" l="l" r="r" t="t"/>
              <a:pathLst>
                <a:path extrusionOk="0" h="120000" w="120000">
                  <a:moveTo>
                    <a:pt x="100000" y="0"/>
                  </a:moveTo>
                  <a:cubicBezTo>
                    <a:pt x="20000" y="0"/>
                    <a:pt x="20000" y="0"/>
                    <a:pt x="20000" y="0"/>
                  </a:cubicBezTo>
                  <a:cubicBezTo>
                    <a:pt x="6666" y="0"/>
                    <a:pt x="0" y="24000"/>
                    <a:pt x="0" y="48000"/>
                  </a:cubicBezTo>
                  <a:cubicBezTo>
                    <a:pt x="0" y="96000"/>
                    <a:pt x="6666" y="120000"/>
                    <a:pt x="20000" y="120000"/>
                  </a:cubicBezTo>
                  <a:cubicBezTo>
                    <a:pt x="100000" y="120000"/>
                    <a:pt x="100000" y="120000"/>
                    <a:pt x="100000" y="120000"/>
                  </a:cubicBezTo>
                  <a:cubicBezTo>
                    <a:pt x="113333" y="120000"/>
                    <a:pt x="120000" y="96000"/>
                    <a:pt x="120000" y="48000"/>
                  </a:cubicBezTo>
                  <a:cubicBezTo>
                    <a:pt x="120000" y="24000"/>
                    <a:pt x="113333" y="0"/>
                    <a:pt x="100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8" name="Google Shape;68;p14"/>
            <p:cNvSpPr/>
            <p:nvPr/>
          </p:nvSpPr>
          <p:spPr>
            <a:xfrm>
              <a:off x="10480675" y="4333875"/>
              <a:ext cx="22200" cy="90600"/>
            </a:xfrm>
            <a:custGeom>
              <a:rect b="b" l="l" r="r" t="t"/>
              <a:pathLst>
                <a:path extrusionOk="0" h="120000" w="120000">
                  <a:moveTo>
                    <a:pt x="60000" y="120000"/>
                  </a:moveTo>
                  <a:cubicBezTo>
                    <a:pt x="90000" y="120000"/>
                    <a:pt x="120000" y="112941"/>
                    <a:pt x="120000" y="105882"/>
                  </a:cubicBezTo>
                  <a:cubicBezTo>
                    <a:pt x="120000" y="14117"/>
                    <a:pt x="120000" y="14117"/>
                    <a:pt x="120000" y="14117"/>
                  </a:cubicBezTo>
                  <a:cubicBezTo>
                    <a:pt x="120000" y="7058"/>
                    <a:pt x="90000" y="0"/>
                    <a:pt x="60000" y="0"/>
                  </a:cubicBezTo>
                  <a:cubicBezTo>
                    <a:pt x="30000" y="0"/>
                    <a:pt x="0" y="7058"/>
                    <a:pt x="0" y="14117"/>
                  </a:cubicBezTo>
                  <a:cubicBezTo>
                    <a:pt x="0" y="105882"/>
                    <a:pt x="0" y="105882"/>
                    <a:pt x="0" y="105882"/>
                  </a:cubicBezTo>
                  <a:cubicBezTo>
                    <a:pt x="0" y="112941"/>
                    <a:pt x="30000" y="120000"/>
                    <a:pt x="60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9" name="Google Shape;69;p14"/>
            <p:cNvSpPr/>
            <p:nvPr/>
          </p:nvSpPr>
          <p:spPr>
            <a:xfrm>
              <a:off x="10679113" y="4602163"/>
              <a:ext cx="74700" cy="20700"/>
            </a:xfrm>
            <a:custGeom>
              <a:rect b="b" l="l" r="r" t="t"/>
              <a:pathLst>
                <a:path extrusionOk="0" h="120000" w="120000">
                  <a:moveTo>
                    <a:pt x="0" y="60000"/>
                  </a:moveTo>
                  <a:cubicBezTo>
                    <a:pt x="0" y="90000"/>
                    <a:pt x="8571" y="120000"/>
                    <a:pt x="17142" y="120000"/>
                  </a:cubicBez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0" name="Google Shape;70;p14"/>
            <p:cNvSpPr/>
            <p:nvPr/>
          </p:nvSpPr>
          <p:spPr>
            <a:xfrm>
              <a:off x="10229850" y="4602163"/>
              <a:ext cx="74700" cy="20700"/>
            </a:xfrm>
            <a:custGeom>
              <a:rect b="b" l="l" r="r" t="t"/>
              <a:pathLst>
                <a:path extrusionOk="0" h="120000" w="120000">
                  <a:moveTo>
                    <a:pt x="17142" y="120000"/>
                  </a:moveTo>
                  <a:cubicBezTo>
                    <a:pt x="102857" y="120000"/>
                    <a:pt x="102857" y="120000"/>
                    <a:pt x="102857" y="120000"/>
                  </a:cubicBezTo>
                  <a:cubicBezTo>
                    <a:pt x="111428" y="120000"/>
                    <a:pt x="119999" y="90000"/>
                    <a:pt x="119999" y="60000"/>
                  </a:cubicBezTo>
                  <a:cubicBezTo>
                    <a:pt x="119999" y="30000"/>
                    <a:pt x="111428" y="0"/>
                    <a:pt x="102857" y="0"/>
                  </a:cubicBezTo>
                  <a:cubicBezTo>
                    <a:pt x="17142" y="0"/>
                    <a:pt x="17142" y="0"/>
                    <a:pt x="17142" y="0"/>
                  </a:cubicBezTo>
                  <a:cubicBezTo>
                    <a:pt x="8571" y="0"/>
                    <a:pt x="0" y="30000"/>
                    <a:pt x="0" y="60000"/>
                  </a:cubicBezTo>
                  <a:cubicBezTo>
                    <a:pt x="0" y="90000"/>
                    <a:pt x="8571" y="120000"/>
                    <a:pt x="17142"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1" name="Google Shape;71;p14"/>
            <p:cNvSpPr/>
            <p:nvPr/>
          </p:nvSpPr>
          <p:spPr>
            <a:xfrm>
              <a:off x="10282238" y="4402138"/>
              <a:ext cx="81000" cy="81000"/>
            </a:xfrm>
            <a:custGeom>
              <a:rect b="b" l="l" r="r" t="t"/>
              <a:pathLst>
                <a:path extrusionOk="0" h="120000" w="120000">
                  <a:moveTo>
                    <a:pt x="88000" y="112000"/>
                  </a:moveTo>
                  <a:cubicBezTo>
                    <a:pt x="88000" y="120000"/>
                    <a:pt x="96000" y="120000"/>
                    <a:pt x="104000" y="120000"/>
                  </a:cubicBezTo>
                  <a:cubicBezTo>
                    <a:pt x="104000" y="120000"/>
                    <a:pt x="112000" y="120000"/>
                    <a:pt x="112000" y="112000"/>
                  </a:cubicBezTo>
                  <a:cubicBezTo>
                    <a:pt x="120000" y="112000"/>
                    <a:pt x="120000" y="96000"/>
                    <a:pt x="112000" y="88000"/>
                  </a:cubicBezTo>
                  <a:cubicBezTo>
                    <a:pt x="32000" y="8000"/>
                    <a:pt x="32000" y="8000"/>
                    <a:pt x="32000" y="8000"/>
                  </a:cubicBezTo>
                  <a:cubicBezTo>
                    <a:pt x="32000" y="0"/>
                    <a:pt x="16000" y="0"/>
                    <a:pt x="8000" y="8000"/>
                  </a:cubicBezTo>
                  <a:cubicBezTo>
                    <a:pt x="0" y="16000"/>
                    <a:pt x="0" y="32000"/>
                    <a:pt x="8000" y="40000"/>
                  </a:cubicBezTo>
                  <a:lnTo>
                    <a:pt x="88000" y="112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2" name="Google Shape;72;p14"/>
            <p:cNvSpPr/>
            <p:nvPr/>
          </p:nvSpPr>
          <p:spPr>
            <a:xfrm>
              <a:off x="10620375" y="4402138"/>
              <a:ext cx="79500" cy="81000"/>
            </a:xfrm>
            <a:custGeom>
              <a:rect b="b" l="l" r="r" t="t"/>
              <a:pathLst>
                <a:path extrusionOk="0" h="120000" w="120000">
                  <a:moveTo>
                    <a:pt x="16000" y="120000"/>
                  </a:moveTo>
                  <a:cubicBezTo>
                    <a:pt x="24000" y="120000"/>
                    <a:pt x="32000" y="120000"/>
                    <a:pt x="32000" y="112000"/>
                  </a:cubicBezTo>
                  <a:cubicBezTo>
                    <a:pt x="112000" y="40000"/>
                    <a:pt x="112000" y="40000"/>
                    <a:pt x="112000" y="40000"/>
                  </a:cubicBezTo>
                  <a:cubicBezTo>
                    <a:pt x="120000" y="32000"/>
                    <a:pt x="120000" y="16000"/>
                    <a:pt x="112000" y="8000"/>
                  </a:cubicBezTo>
                  <a:cubicBezTo>
                    <a:pt x="104000" y="0"/>
                    <a:pt x="88000" y="0"/>
                    <a:pt x="88000" y="8000"/>
                  </a:cubicBezTo>
                  <a:cubicBezTo>
                    <a:pt x="8000" y="88000"/>
                    <a:pt x="8000" y="88000"/>
                    <a:pt x="8000" y="88000"/>
                  </a:cubicBezTo>
                  <a:cubicBezTo>
                    <a:pt x="0" y="96000"/>
                    <a:pt x="0" y="112000"/>
                    <a:pt x="8000" y="112000"/>
                  </a:cubicBezTo>
                  <a:cubicBezTo>
                    <a:pt x="8000" y="120000"/>
                    <a:pt x="16000" y="120000"/>
                    <a:pt x="16000" y="12000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3" name="Google Shape;73;p14"/>
            <p:cNvSpPr/>
            <p:nvPr/>
          </p:nvSpPr>
          <p:spPr>
            <a:xfrm>
              <a:off x="10347325" y="4478338"/>
              <a:ext cx="288900" cy="331800"/>
            </a:xfrm>
            <a:custGeom>
              <a:rect b="b" l="l" r="r" t="t"/>
              <a:pathLst>
                <a:path extrusionOk="0" h="120000" w="120000">
                  <a:moveTo>
                    <a:pt x="17777" y="89032"/>
                  </a:moveTo>
                  <a:cubicBezTo>
                    <a:pt x="26666" y="96774"/>
                    <a:pt x="31111" y="106451"/>
                    <a:pt x="31111" y="116129"/>
                  </a:cubicBezTo>
                  <a:cubicBezTo>
                    <a:pt x="31111" y="118064"/>
                    <a:pt x="33333" y="120000"/>
                    <a:pt x="35555" y="120000"/>
                  </a:cubicBezTo>
                  <a:cubicBezTo>
                    <a:pt x="82222" y="120000"/>
                    <a:pt x="82222" y="120000"/>
                    <a:pt x="82222" y="120000"/>
                  </a:cubicBezTo>
                  <a:cubicBezTo>
                    <a:pt x="84444" y="120000"/>
                    <a:pt x="86666" y="118064"/>
                    <a:pt x="86666" y="116129"/>
                  </a:cubicBezTo>
                  <a:cubicBezTo>
                    <a:pt x="86666" y="114193"/>
                    <a:pt x="86666" y="114193"/>
                    <a:pt x="86666" y="114193"/>
                  </a:cubicBezTo>
                  <a:cubicBezTo>
                    <a:pt x="86666" y="106451"/>
                    <a:pt x="91111" y="96774"/>
                    <a:pt x="100000" y="90967"/>
                  </a:cubicBezTo>
                  <a:cubicBezTo>
                    <a:pt x="113333" y="81290"/>
                    <a:pt x="120000" y="67741"/>
                    <a:pt x="120000" y="52258"/>
                  </a:cubicBezTo>
                  <a:cubicBezTo>
                    <a:pt x="120000" y="38709"/>
                    <a:pt x="111111" y="25161"/>
                    <a:pt x="100000" y="15483"/>
                  </a:cubicBezTo>
                  <a:cubicBezTo>
                    <a:pt x="86666" y="3870"/>
                    <a:pt x="68888" y="0"/>
                    <a:pt x="53333" y="1935"/>
                  </a:cubicBezTo>
                  <a:cubicBezTo>
                    <a:pt x="26666" y="3870"/>
                    <a:pt x="4444" y="23225"/>
                    <a:pt x="0" y="46451"/>
                  </a:cubicBezTo>
                  <a:cubicBezTo>
                    <a:pt x="0" y="63870"/>
                    <a:pt x="4444" y="79354"/>
                    <a:pt x="17777" y="89032"/>
                  </a:cubicBezTo>
                  <a:close/>
                  <a:moveTo>
                    <a:pt x="11111" y="48387"/>
                  </a:moveTo>
                  <a:cubicBezTo>
                    <a:pt x="13333" y="29032"/>
                    <a:pt x="31111" y="13548"/>
                    <a:pt x="53333" y="11612"/>
                  </a:cubicBezTo>
                  <a:cubicBezTo>
                    <a:pt x="68888" y="9677"/>
                    <a:pt x="82222" y="13548"/>
                    <a:pt x="93333" y="21290"/>
                  </a:cubicBezTo>
                  <a:cubicBezTo>
                    <a:pt x="102222" y="29032"/>
                    <a:pt x="108888" y="40645"/>
                    <a:pt x="108888" y="52258"/>
                  </a:cubicBezTo>
                  <a:cubicBezTo>
                    <a:pt x="108888" y="65806"/>
                    <a:pt x="102222" y="75483"/>
                    <a:pt x="93333" y="85161"/>
                  </a:cubicBezTo>
                  <a:cubicBezTo>
                    <a:pt x="84444" y="90967"/>
                    <a:pt x="77777" y="102580"/>
                    <a:pt x="77777" y="112258"/>
                  </a:cubicBezTo>
                  <a:cubicBezTo>
                    <a:pt x="40000" y="112258"/>
                    <a:pt x="40000" y="112258"/>
                    <a:pt x="40000" y="112258"/>
                  </a:cubicBezTo>
                  <a:cubicBezTo>
                    <a:pt x="40000" y="100645"/>
                    <a:pt x="33333" y="90967"/>
                    <a:pt x="26666" y="83225"/>
                  </a:cubicBezTo>
                  <a:cubicBezTo>
                    <a:pt x="15555" y="73548"/>
                    <a:pt x="8888" y="61935"/>
                    <a:pt x="11111" y="48387"/>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74" name="Google Shape;74;p14"/>
          <p:cNvGrpSpPr/>
          <p:nvPr/>
        </p:nvGrpSpPr>
        <p:grpSpPr>
          <a:xfrm>
            <a:off x="0" y="0"/>
            <a:ext cx="2266938" cy="1754200"/>
            <a:chOff x="9598025" y="882650"/>
            <a:chExt cx="2266938" cy="1754200"/>
          </a:xfrm>
        </p:grpSpPr>
        <p:sp>
          <p:nvSpPr>
            <p:cNvPr id="75" name="Google Shape;75;p14"/>
            <p:cNvSpPr/>
            <p:nvPr/>
          </p:nvSpPr>
          <p:spPr>
            <a:xfrm>
              <a:off x="10239375" y="1881188"/>
              <a:ext cx="139800" cy="90600"/>
            </a:xfrm>
            <a:custGeom>
              <a:rect b="b" l="l" r="r" t="t"/>
              <a:pathLst>
                <a:path extrusionOk="0" h="120000" w="120000">
                  <a:moveTo>
                    <a:pt x="106153" y="28235"/>
                  </a:moveTo>
                  <a:cubicBezTo>
                    <a:pt x="50769" y="28235"/>
                    <a:pt x="50769" y="28235"/>
                    <a:pt x="50769" y="28235"/>
                  </a:cubicBezTo>
                  <a:cubicBezTo>
                    <a:pt x="110769" y="91764"/>
                    <a:pt x="110769" y="91764"/>
                    <a:pt x="110769" y="91764"/>
                  </a:cubicBezTo>
                  <a:cubicBezTo>
                    <a:pt x="115384" y="91764"/>
                    <a:pt x="120000" y="105882"/>
                    <a:pt x="115384" y="112941"/>
                  </a:cubicBezTo>
                  <a:cubicBezTo>
                    <a:pt x="110769" y="120000"/>
                    <a:pt x="106153" y="120000"/>
                    <a:pt x="101538" y="120000"/>
                  </a:cubicBezTo>
                  <a:cubicBezTo>
                    <a:pt x="4615" y="28235"/>
                    <a:pt x="4615" y="28235"/>
                    <a:pt x="4615" y="28235"/>
                  </a:cubicBezTo>
                  <a:cubicBezTo>
                    <a:pt x="4615" y="28235"/>
                    <a:pt x="0" y="14117"/>
                    <a:pt x="0" y="7058"/>
                  </a:cubicBezTo>
                  <a:cubicBezTo>
                    <a:pt x="4615" y="0"/>
                    <a:pt x="9230" y="0"/>
                    <a:pt x="13846" y="0"/>
                  </a:cubicBezTo>
                  <a:cubicBezTo>
                    <a:pt x="106153" y="0"/>
                    <a:pt x="106153" y="0"/>
                    <a:pt x="106153" y="0"/>
                  </a:cubicBezTo>
                  <a:cubicBezTo>
                    <a:pt x="110769" y="0"/>
                    <a:pt x="115384" y="7058"/>
                    <a:pt x="115384" y="14117"/>
                  </a:cubicBezTo>
                  <a:cubicBezTo>
                    <a:pt x="115384" y="21176"/>
                    <a:pt x="110769" y="28235"/>
                    <a:pt x="106153" y="28235"/>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6" name="Google Shape;76;p14"/>
            <p:cNvSpPr/>
            <p:nvPr/>
          </p:nvSpPr>
          <p:spPr>
            <a:xfrm>
              <a:off x="9598025" y="882650"/>
              <a:ext cx="995400" cy="1546200"/>
            </a:xfrm>
            <a:custGeom>
              <a:rect b="b" l="l" r="r" t="t"/>
              <a:pathLst>
                <a:path extrusionOk="0" h="120000" w="120000">
                  <a:moveTo>
                    <a:pt x="119354" y="70000"/>
                  </a:moveTo>
                  <a:cubicBezTo>
                    <a:pt x="119354" y="69583"/>
                    <a:pt x="120000" y="69166"/>
                    <a:pt x="119354" y="69166"/>
                  </a:cubicBezTo>
                  <a:cubicBezTo>
                    <a:pt x="119354" y="68750"/>
                    <a:pt x="119354" y="68333"/>
                    <a:pt x="118709" y="68333"/>
                  </a:cubicBezTo>
                  <a:cubicBezTo>
                    <a:pt x="107096" y="65833"/>
                    <a:pt x="107096" y="65833"/>
                    <a:pt x="107096" y="65833"/>
                  </a:cubicBezTo>
                  <a:cubicBezTo>
                    <a:pt x="109677" y="60833"/>
                    <a:pt x="109677" y="60833"/>
                    <a:pt x="109677" y="60833"/>
                  </a:cubicBezTo>
                  <a:cubicBezTo>
                    <a:pt x="110322" y="60833"/>
                    <a:pt x="110322" y="60416"/>
                    <a:pt x="109677" y="60416"/>
                  </a:cubicBezTo>
                  <a:cubicBezTo>
                    <a:pt x="109677" y="60000"/>
                    <a:pt x="109032" y="60000"/>
                    <a:pt x="109032" y="59583"/>
                  </a:cubicBezTo>
                  <a:cubicBezTo>
                    <a:pt x="81290" y="55416"/>
                    <a:pt x="81290" y="55416"/>
                    <a:pt x="81290" y="55416"/>
                  </a:cubicBezTo>
                  <a:cubicBezTo>
                    <a:pt x="101935" y="48333"/>
                    <a:pt x="101935" y="48333"/>
                    <a:pt x="101935" y="48333"/>
                  </a:cubicBezTo>
                  <a:cubicBezTo>
                    <a:pt x="101935" y="48333"/>
                    <a:pt x="102580" y="47916"/>
                    <a:pt x="102580" y="47500"/>
                  </a:cubicBezTo>
                  <a:cubicBezTo>
                    <a:pt x="102580" y="47500"/>
                    <a:pt x="103225" y="43333"/>
                    <a:pt x="98064" y="39166"/>
                  </a:cubicBezTo>
                  <a:cubicBezTo>
                    <a:pt x="92903" y="35833"/>
                    <a:pt x="85161" y="33750"/>
                    <a:pt x="73548" y="33750"/>
                  </a:cubicBezTo>
                  <a:cubicBezTo>
                    <a:pt x="73548" y="25416"/>
                    <a:pt x="73548" y="25416"/>
                    <a:pt x="73548" y="25416"/>
                  </a:cubicBezTo>
                  <a:cubicBezTo>
                    <a:pt x="100000" y="0"/>
                    <a:pt x="100000" y="0"/>
                    <a:pt x="100000" y="0"/>
                  </a:cubicBezTo>
                  <a:cubicBezTo>
                    <a:pt x="96129" y="0"/>
                    <a:pt x="96129" y="0"/>
                    <a:pt x="96129" y="0"/>
                  </a:cubicBezTo>
                  <a:cubicBezTo>
                    <a:pt x="70967" y="24166"/>
                    <a:pt x="70967" y="24166"/>
                    <a:pt x="70967" y="24166"/>
                  </a:cubicBezTo>
                  <a:cubicBezTo>
                    <a:pt x="70322" y="24583"/>
                    <a:pt x="70322" y="24583"/>
                    <a:pt x="70322" y="25000"/>
                  </a:cubicBezTo>
                  <a:cubicBezTo>
                    <a:pt x="70322" y="34583"/>
                    <a:pt x="70322" y="34583"/>
                    <a:pt x="70322" y="34583"/>
                  </a:cubicBezTo>
                  <a:cubicBezTo>
                    <a:pt x="70322" y="35416"/>
                    <a:pt x="70967" y="35833"/>
                    <a:pt x="72258" y="35833"/>
                  </a:cubicBezTo>
                  <a:cubicBezTo>
                    <a:pt x="83225" y="35833"/>
                    <a:pt x="90967" y="37500"/>
                    <a:pt x="95483" y="40416"/>
                  </a:cubicBezTo>
                  <a:cubicBezTo>
                    <a:pt x="99354" y="42916"/>
                    <a:pt x="99354" y="45833"/>
                    <a:pt x="99354" y="47083"/>
                  </a:cubicBezTo>
                  <a:cubicBezTo>
                    <a:pt x="76129" y="54583"/>
                    <a:pt x="76129" y="54583"/>
                    <a:pt x="76129" y="54583"/>
                  </a:cubicBezTo>
                  <a:cubicBezTo>
                    <a:pt x="76129" y="55000"/>
                    <a:pt x="75483" y="55416"/>
                    <a:pt x="75483" y="55833"/>
                  </a:cubicBezTo>
                  <a:cubicBezTo>
                    <a:pt x="75483" y="56250"/>
                    <a:pt x="76129" y="56250"/>
                    <a:pt x="76774" y="56666"/>
                  </a:cubicBezTo>
                  <a:cubicBezTo>
                    <a:pt x="106451" y="61250"/>
                    <a:pt x="106451" y="61250"/>
                    <a:pt x="106451" y="61250"/>
                  </a:cubicBezTo>
                  <a:cubicBezTo>
                    <a:pt x="103870" y="66250"/>
                    <a:pt x="103870" y="66250"/>
                    <a:pt x="103870" y="66250"/>
                  </a:cubicBezTo>
                  <a:cubicBezTo>
                    <a:pt x="103870" y="66666"/>
                    <a:pt x="103870" y="66666"/>
                    <a:pt x="103870" y="67083"/>
                  </a:cubicBezTo>
                  <a:cubicBezTo>
                    <a:pt x="104516" y="67500"/>
                    <a:pt x="104516" y="67500"/>
                    <a:pt x="105161" y="67500"/>
                  </a:cubicBezTo>
                  <a:cubicBezTo>
                    <a:pt x="115483" y="70000"/>
                    <a:pt x="115483" y="70000"/>
                    <a:pt x="115483" y="70000"/>
                  </a:cubicBezTo>
                  <a:cubicBezTo>
                    <a:pt x="101935" y="81666"/>
                    <a:pt x="101935" y="81666"/>
                    <a:pt x="101935" y="81666"/>
                  </a:cubicBezTo>
                  <a:cubicBezTo>
                    <a:pt x="101935" y="82083"/>
                    <a:pt x="101935" y="82083"/>
                    <a:pt x="101935" y="82500"/>
                  </a:cubicBezTo>
                  <a:cubicBezTo>
                    <a:pt x="101935" y="96666"/>
                    <a:pt x="97419" y="102083"/>
                    <a:pt x="97419" y="102083"/>
                  </a:cubicBezTo>
                  <a:cubicBezTo>
                    <a:pt x="96774" y="102500"/>
                    <a:pt x="96774" y="102916"/>
                    <a:pt x="96774" y="102916"/>
                  </a:cubicBezTo>
                  <a:cubicBezTo>
                    <a:pt x="97419" y="103333"/>
                    <a:pt x="97419" y="103333"/>
                    <a:pt x="98064" y="103750"/>
                  </a:cubicBezTo>
                  <a:cubicBezTo>
                    <a:pt x="111612" y="105833"/>
                    <a:pt x="113548" y="112916"/>
                    <a:pt x="114193" y="116666"/>
                  </a:cubicBezTo>
                  <a:cubicBezTo>
                    <a:pt x="105806" y="112083"/>
                    <a:pt x="101935" y="112083"/>
                    <a:pt x="89677" y="111666"/>
                  </a:cubicBezTo>
                  <a:cubicBezTo>
                    <a:pt x="82580" y="111666"/>
                    <a:pt x="73548" y="111666"/>
                    <a:pt x="60000" y="110833"/>
                  </a:cubicBezTo>
                  <a:cubicBezTo>
                    <a:pt x="40000" y="109166"/>
                    <a:pt x="25806" y="104166"/>
                    <a:pt x="18709" y="95833"/>
                  </a:cubicBezTo>
                  <a:cubicBezTo>
                    <a:pt x="13548" y="89583"/>
                    <a:pt x="14193" y="83333"/>
                    <a:pt x="14193" y="83333"/>
                  </a:cubicBezTo>
                  <a:cubicBezTo>
                    <a:pt x="14193" y="83333"/>
                    <a:pt x="14193" y="83333"/>
                    <a:pt x="14193" y="83333"/>
                  </a:cubicBezTo>
                  <a:cubicBezTo>
                    <a:pt x="14193" y="83333"/>
                    <a:pt x="14193" y="78333"/>
                    <a:pt x="14193" y="69583"/>
                  </a:cubicBezTo>
                  <a:cubicBezTo>
                    <a:pt x="14193" y="53750"/>
                    <a:pt x="26451" y="49166"/>
                    <a:pt x="27096" y="49166"/>
                  </a:cubicBezTo>
                  <a:cubicBezTo>
                    <a:pt x="27096" y="49166"/>
                    <a:pt x="27741" y="48750"/>
                    <a:pt x="27741" y="48333"/>
                  </a:cubicBezTo>
                  <a:cubicBezTo>
                    <a:pt x="27741" y="32500"/>
                    <a:pt x="27741" y="32500"/>
                    <a:pt x="27741" y="32500"/>
                  </a:cubicBezTo>
                  <a:cubicBezTo>
                    <a:pt x="27741" y="32083"/>
                    <a:pt x="27741" y="32083"/>
                    <a:pt x="27096" y="31666"/>
                  </a:cubicBezTo>
                  <a:cubicBezTo>
                    <a:pt x="21935" y="28333"/>
                    <a:pt x="21935" y="28333"/>
                    <a:pt x="21935" y="28333"/>
                  </a:cubicBezTo>
                  <a:cubicBezTo>
                    <a:pt x="10322" y="20833"/>
                    <a:pt x="3225" y="10833"/>
                    <a:pt x="3225" y="0"/>
                  </a:cubicBezTo>
                  <a:cubicBezTo>
                    <a:pt x="0" y="0"/>
                    <a:pt x="0" y="0"/>
                    <a:pt x="0" y="0"/>
                  </a:cubicBezTo>
                  <a:cubicBezTo>
                    <a:pt x="645" y="11250"/>
                    <a:pt x="7096" y="21666"/>
                    <a:pt x="19354" y="29583"/>
                  </a:cubicBezTo>
                  <a:cubicBezTo>
                    <a:pt x="24516" y="32916"/>
                    <a:pt x="24516" y="32916"/>
                    <a:pt x="24516" y="32916"/>
                  </a:cubicBezTo>
                  <a:cubicBezTo>
                    <a:pt x="24516" y="47916"/>
                    <a:pt x="24516" y="47916"/>
                    <a:pt x="24516" y="47916"/>
                  </a:cubicBezTo>
                  <a:cubicBezTo>
                    <a:pt x="21290" y="49166"/>
                    <a:pt x="10967" y="54583"/>
                    <a:pt x="10967" y="69583"/>
                  </a:cubicBezTo>
                  <a:cubicBezTo>
                    <a:pt x="10967" y="77916"/>
                    <a:pt x="10967" y="82916"/>
                    <a:pt x="10967" y="83333"/>
                  </a:cubicBezTo>
                  <a:cubicBezTo>
                    <a:pt x="10967" y="84583"/>
                    <a:pt x="9677" y="109166"/>
                    <a:pt x="60000" y="112500"/>
                  </a:cubicBezTo>
                  <a:cubicBezTo>
                    <a:pt x="73548" y="113333"/>
                    <a:pt x="82580" y="113750"/>
                    <a:pt x="89677" y="113750"/>
                  </a:cubicBezTo>
                  <a:cubicBezTo>
                    <a:pt x="103225" y="114166"/>
                    <a:pt x="105161" y="114166"/>
                    <a:pt x="114193" y="119583"/>
                  </a:cubicBezTo>
                  <a:cubicBezTo>
                    <a:pt x="114838" y="119583"/>
                    <a:pt x="115483" y="120000"/>
                    <a:pt x="116129" y="119583"/>
                  </a:cubicBezTo>
                  <a:cubicBezTo>
                    <a:pt x="116774" y="119583"/>
                    <a:pt x="116774" y="119166"/>
                    <a:pt x="116774" y="118750"/>
                  </a:cubicBezTo>
                  <a:cubicBezTo>
                    <a:pt x="116774" y="118750"/>
                    <a:pt x="118709" y="105833"/>
                    <a:pt x="100645" y="102083"/>
                  </a:cubicBezTo>
                  <a:cubicBezTo>
                    <a:pt x="101935" y="99583"/>
                    <a:pt x="104516" y="93750"/>
                    <a:pt x="105161" y="82500"/>
                  </a:cubicBezTo>
                  <a:lnTo>
                    <a:pt x="119354" y="7000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7" name="Google Shape;77;p14"/>
            <p:cNvSpPr/>
            <p:nvPr/>
          </p:nvSpPr>
          <p:spPr>
            <a:xfrm>
              <a:off x="10672763" y="1581150"/>
              <a:ext cx="1192200" cy="1055700"/>
            </a:xfrm>
            <a:custGeom>
              <a:rect b="b" l="l" r="r" t="t"/>
              <a:pathLst>
                <a:path extrusionOk="0" h="120000" w="120000">
                  <a:moveTo>
                    <a:pt x="59730" y="120000"/>
                  </a:moveTo>
                  <a:cubicBezTo>
                    <a:pt x="26905" y="120000"/>
                    <a:pt x="0" y="95025"/>
                    <a:pt x="0" y="64568"/>
                  </a:cubicBezTo>
                  <a:cubicBezTo>
                    <a:pt x="0" y="49949"/>
                    <a:pt x="5919" y="35939"/>
                    <a:pt x="17219" y="25583"/>
                  </a:cubicBezTo>
                  <a:cubicBezTo>
                    <a:pt x="2152" y="2436"/>
                    <a:pt x="2152" y="2436"/>
                    <a:pt x="2152" y="2436"/>
                  </a:cubicBezTo>
                  <a:cubicBezTo>
                    <a:pt x="1614" y="1827"/>
                    <a:pt x="1614" y="1218"/>
                    <a:pt x="2152" y="609"/>
                  </a:cubicBezTo>
                  <a:cubicBezTo>
                    <a:pt x="2152" y="609"/>
                    <a:pt x="2690" y="0"/>
                    <a:pt x="2690" y="0"/>
                  </a:cubicBezTo>
                  <a:cubicBezTo>
                    <a:pt x="3228" y="0"/>
                    <a:pt x="3228" y="0"/>
                    <a:pt x="3228" y="0"/>
                  </a:cubicBezTo>
                  <a:cubicBezTo>
                    <a:pt x="39282" y="12182"/>
                    <a:pt x="39282" y="12182"/>
                    <a:pt x="39282" y="12182"/>
                  </a:cubicBezTo>
                  <a:cubicBezTo>
                    <a:pt x="45739" y="9746"/>
                    <a:pt x="52735" y="9137"/>
                    <a:pt x="59730" y="9137"/>
                  </a:cubicBezTo>
                  <a:cubicBezTo>
                    <a:pt x="93094" y="9137"/>
                    <a:pt x="119999" y="34111"/>
                    <a:pt x="119999" y="64568"/>
                  </a:cubicBezTo>
                  <a:cubicBezTo>
                    <a:pt x="119999" y="95025"/>
                    <a:pt x="93094" y="120000"/>
                    <a:pt x="59730" y="120000"/>
                  </a:cubicBezTo>
                  <a:close/>
                  <a:moveTo>
                    <a:pt x="59730" y="11573"/>
                  </a:moveTo>
                  <a:cubicBezTo>
                    <a:pt x="52735" y="11573"/>
                    <a:pt x="46278" y="12791"/>
                    <a:pt x="39820" y="15228"/>
                  </a:cubicBezTo>
                  <a:cubicBezTo>
                    <a:pt x="39282" y="15228"/>
                    <a:pt x="39282" y="15228"/>
                    <a:pt x="38744" y="15228"/>
                  </a:cubicBezTo>
                  <a:cubicBezTo>
                    <a:pt x="6457" y="4263"/>
                    <a:pt x="6457" y="4263"/>
                    <a:pt x="6457" y="4263"/>
                  </a:cubicBezTo>
                  <a:cubicBezTo>
                    <a:pt x="19910" y="24974"/>
                    <a:pt x="19910" y="24974"/>
                    <a:pt x="19910" y="24974"/>
                  </a:cubicBezTo>
                  <a:cubicBezTo>
                    <a:pt x="19910" y="25583"/>
                    <a:pt x="19910" y="26192"/>
                    <a:pt x="19372" y="26802"/>
                  </a:cubicBezTo>
                  <a:cubicBezTo>
                    <a:pt x="8609" y="37157"/>
                    <a:pt x="2152" y="50558"/>
                    <a:pt x="2152" y="64568"/>
                  </a:cubicBezTo>
                  <a:cubicBezTo>
                    <a:pt x="2152" y="93807"/>
                    <a:pt x="27982" y="117563"/>
                    <a:pt x="59730" y="117563"/>
                  </a:cubicBezTo>
                  <a:cubicBezTo>
                    <a:pt x="91479" y="117563"/>
                    <a:pt x="117309" y="93807"/>
                    <a:pt x="117309" y="64568"/>
                  </a:cubicBezTo>
                  <a:cubicBezTo>
                    <a:pt x="117309" y="35329"/>
                    <a:pt x="91479" y="11573"/>
                    <a:pt x="59730" y="1157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78" name="Google Shape;78;p14"/>
            <p:cNvSpPr/>
            <p:nvPr/>
          </p:nvSpPr>
          <p:spPr>
            <a:xfrm>
              <a:off x="10914063" y="1881188"/>
              <a:ext cx="679500" cy="531900"/>
            </a:xfrm>
            <a:custGeom>
              <a:rect b="b" l="l" r="r" t="t"/>
              <a:pathLst>
                <a:path extrusionOk="0" h="120000" w="120000">
                  <a:moveTo>
                    <a:pt x="92598" y="86060"/>
                  </a:moveTo>
                  <a:cubicBezTo>
                    <a:pt x="90708" y="84848"/>
                    <a:pt x="87874" y="84848"/>
                    <a:pt x="85984" y="86060"/>
                  </a:cubicBezTo>
                  <a:cubicBezTo>
                    <a:pt x="79370" y="76363"/>
                    <a:pt x="79370" y="76363"/>
                    <a:pt x="79370" y="76363"/>
                  </a:cubicBezTo>
                  <a:cubicBezTo>
                    <a:pt x="80314" y="73939"/>
                    <a:pt x="82204" y="71515"/>
                    <a:pt x="83149" y="69090"/>
                  </a:cubicBezTo>
                  <a:cubicBezTo>
                    <a:pt x="85039" y="64242"/>
                    <a:pt x="85984" y="59393"/>
                    <a:pt x="85039" y="54545"/>
                  </a:cubicBezTo>
                  <a:cubicBezTo>
                    <a:pt x="104881" y="47272"/>
                    <a:pt x="104881" y="47272"/>
                    <a:pt x="104881" y="47272"/>
                  </a:cubicBezTo>
                  <a:cubicBezTo>
                    <a:pt x="105826" y="48484"/>
                    <a:pt x="106771" y="49696"/>
                    <a:pt x="107716" y="50909"/>
                  </a:cubicBezTo>
                  <a:cubicBezTo>
                    <a:pt x="111496" y="53333"/>
                    <a:pt x="116220" y="50909"/>
                    <a:pt x="118110" y="46060"/>
                  </a:cubicBezTo>
                  <a:cubicBezTo>
                    <a:pt x="120000" y="41212"/>
                    <a:pt x="119055" y="35151"/>
                    <a:pt x="115275" y="32727"/>
                  </a:cubicBezTo>
                  <a:cubicBezTo>
                    <a:pt x="111496" y="30303"/>
                    <a:pt x="106771" y="31515"/>
                    <a:pt x="104881" y="36363"/>
                  </a:cubicBezTo>
                  <a:cubicBezTo>
                    <a:pt x="103937" y="38787"/>
                    <a:pt x="103937" y="40000"/>
                    <a:pt x="103937" y="41212"/>
                  </a:cubicBezTo>
                  <a:cubicBezTo>
                    <a:pt x="84094" y="49696"/>
                    <a:pt x="84094" y="49696"/>
                    <a:pt x="84094" y="49696"/>
                  </a:cubicBezTo>
                  <a:cubicBezTo>
                    <a:pt x="82204" y="44848"/>
                    <a:pt x="79370" y="41212"/>
                    <a:pt x="76535" y="38787"/>
                  </a:cubicBezTo>
                  <a:cubicBezTo>
                    <a:pt x="70866" y="35151"/>
                    <a:pt x="64251" y="36363"/>
                    <a:pt x="58582" y="40000"/>
                  </a:cubicBezTo>
                  <a:cubicBezTo>
                    <a:pt x="44409" y="16969"/>
                    <a:pt x="44409" y="16969"/>
                    <a:pt x="44409" y="16969"/>
                  </a:cubicBezTo>
                  <a:cubicBezTo>
                    <a:pt x="45354" y="16969"/>
                    <a:pt x="45354" y="16969"/>
                    <a:pt x="45354" y="15757"/>
                  </a:cubicBezTo>
                  <a:cubicBezTo>
                    <a:pt x="47244" y="10909"/>
                    <a:pt x="46299" y="4848"/>
                    <a:pt x="42519" y="2424"/>
                  </a:cubicBezTo>
                  <a:cubicBezTo>
                    <a:pt x="37795" y="0"/>
                    <a:pt x="33070" y="1212"/>
                    <a:pt x="31181" y="6060"/>
                  </a:cubicBezTo>
                  <a:cubicBezTo>
                    <a:pt x="29291" y="10909"/>
                    <a:pt x="31181" y="18181"/>
                    <a:pt x="34960" y="20606"/>
                  </a:cubicBezTo>
                  <a:cubicBezTo>
                    <a:pt x="36850" y="21818"/>
                    <a:pt x="38740" y="21818"/>
                    <a:pt x="41574" y="20606"/>
                  </a:cubicBezTo>
                  <a:cubicBezTo>
                    <a:pt x="55748" y="43636"/>
                    <a:pt x="55748" y="43636"/>
                    <a:pt x="55748" y="43636"/>
                  </a:cubicBezTo>
                  <a:cubicBezTo>
                    <a:pt x="54803" y="44848"/>
                    <a:pt x="53858" y="46060"/>
                    <a:pt x="52913" y="48484"/>
                  </a:cubicBezTo>
                  <a:cubicBezTo>
                    <a:pt x="51023" y="53333"/>
                    <a:pt x="50078" y="58181"/>
                    <a:pt x="51023" y="63030"/>
                  </a:cubicBezTo>
                  <a:cubicBezTo>
                    <a:pt x="16062" y="76363"/>
                    <a:pt x="16062" y="76363"/>
                    <a:pt x="16062" y="76363"/>
                  </a:cubicBezTo>
                  <a:cubicBezTo>
                    <a:pt x="15118" y="75151"/>
                    <a:pt x="14173" y="73939"/>
                    <a:pt x="13228" y="72727"/>
                  </a:cubicBezTo>
                  <a:cubicBezTo>
                    <a:pt x="9448" y="70303"/>
                    <a:pt x="4724" y="72727"/>
                    <a:pt x="1889" y="77575"/>
                  </a:cubicBezTo>
                  <a:cubicBezTo>
                    <a:pt x="0" y="82424"/>
                    <a:pt x="1889" y="88484"/>
                    <a:pt x="5669" y="90909"/>
                  </a:cubicBezTo>
                  <a:cubicBezTo>
                    <a:pt x="9448" y="93333"/>
                    <a:pt x="14173" y="92121"/>
                    <a:pt x="16062" y="87272"/>
                  </a:cubicBezTo>
                  <a:cubicBezTo>
                    <a:pt x="17007" y="84848"/>
                    <a:pt x="17007" y="83636"/>
                    <a:pt x="17007" y="82424"/>
                  </a:cubicBezTo>
                  <a:cubicBezTo>
                    <a:pt x="51968" y="67878"/>
                    <a:pt x="51968" y="67878"/>
                    <a:pt x="51968" y="67878"/>
                  </a:cubicBezTo>
                  <a:cubicBezTo>
                    <a:pt x="53858" y="71515"/>
                    <a:pt x="55748" y="75151"/>
                    <a:pt x="57637" y="76363"/>
                  </a:cubicBezTo>
                  <a:cubicBezTo>
                    <a:pt x="49133" y="98181"/>
                    <a:pt x="49133" y="98181"/>
                    <a:pt x="49133" y="98181"/>
                  </a:cubicBezTo>
                  <a:cubicBezTo>
                    <a:pt x="46299" y="96969"/>
                    <a:pt x="42519" y="99393"/>
                    <a:pt x="40629" y="103030"/>
                  </a:cubicBezTo>
                  <a:cubicBezTo>
                    <a:pt x="38740" y="107878"/>
                    <a:pt x="39685" y="113939"/>
                    <a:pt x="44409" y="117575"/>
                  </a:cubicBezTo>
                  <a:cubicBezTo>
                    <a:pt x="48188" y="119999"/>
                    <a:pt x="52913" y="117575"/>
                    <a:pt x="54803" y="112727"/>
                  </a:cubicBezTo>
                  <a:cubicBezTo>
                    <a:pt x="56692" y="109090"/>
                    <a:pt x="55748" y="104242"/>
                    <a:pt x="52913" y="100606"/>
                  </a:cubicBezTo>
                  <a:cubicBezTo>
                    <a:pt x="62362" y="80000"/>
                    <a:pt x="62362" y="80000"/>
                    <a:pt x="62362" y="80000"/>
                  </a:cubicBezTo>
                  <a:cubicBezTo>
                    <a:pt x="66141" y="81212"/>
                    <a:pt x="70866" y="81212"/>
                    <a:pt x="75590" y="78787"/>
                  </a:cubicBezTo>
                  <a:cubicBezTo>
                    <a:pt x="82204" y="89696"/>
                    <a:pt x="82204" y="89696"/>
                    <a:pt x="82204" y="89696"/>
                  </a:cubicBezTo>
                  <a:cubicBezTo>
                    <a:pt x="82204" y="89696"/>
                    <a:pt x="82204" y="90909"/>
                    <a:pt x="82204" y="90909"/>
                  </a:cubicBezTo>
                  <a:cubicBezTo>
                    <a:pt x="80314" y="95757"/>
                    <a:pt x="82204" y="101818"/>
                    <a:pt x="85984" y="104242"/>
                  </a:cubicBezTo>
                  <a:cubicBezTo>
                    <a:pt x="89763" y="106666"/>
                    <a:pt x="94488" y="105454"/>
                    <a:pt x="96377" y="99393"/>
                  </a:cubicBezTo>
                  <a:cubicBezTo>
                    <a:pt x="98267" y="94545"/>
                    <a:pt x="96377" y="88484"/>
                    <a:pt x="92598" y="86060"/>
                  </a:cubicBezTo>
                  <a:close/>
                  <a:moveTo>
                    <a:pt x="36850" y="15757"/>
                  </a:moveTo>
                  <a:cubicBezTo>
                    <a:pt x="34960" y="14545"/>
                    <a:pt x="34015" y="10909"/>
                    <a:pt x="34960" y="9696"/>
                  </a:cubicBezTo>
                  <a:cubicBezTo>
                    <a:pt x="35905" y="7272"/>
                    <a:pt x="38740" y="6060"/>
                    <a:pt x="39685" y="7272"/>
                  </a:cubicBezTo>
                  <a:cubicBezTo>
                    <a:pt x="41574" y="8484"/>
                    <a:pt x="42519" y="10909"/>
                    <a:pt x="41574" y="13333"/>
                  </a:cubicBezTo>
                  <a:cubicBezTo>
                    <a:pt x="40629" y="15757"/>
                    <a:pt x="38740" y="15757"/>
                    <a:pt x="36850" y="15757"/>
                  </a:cubicBezTo>
                  <a:close/>
                  <a:moveTo>
                    <a:pt x="113385" y="37575"/>
                  </a:moveTo>
                  <a:cubicBezTo>
                    <a:pt x="114330" y="38787"/>
                    <a:pt x="115275" y="41212"/>
                    <a:pt x="114330" y="43636"/>
                  </a:cubicBezTo>
                  <a:cubicBezTo>
                    <a:pt x="113385" y="46060"/>
                    <a:pt x="111496" y="47272"/>
                    <a:pt x="109606" y="46060"/>
                  </a:cubicBezTo>
                  <a:cubicBezTo>
                    <a:pt x="107716" y="44848"/>
                    <a:pt x="107716" y="41212"/>
                    <a:pt x="108661" y="40000"/>
                  </a:cubicBezTo>
                  <a:cubicBezTo>
                    <a:pt x="109606" y="37575"/>
                    <a:pt x="111496" y="36363"/>
                    <a:pt x="113385" y="37575"/>
                  </a:cubicBezTo>
                  <a:close/>
                  <a:moveTo>
                    <a:pt x="7559" y="86060"/>
                  </a:moveTo>
                  <a:cubicBezTo>
                    <a:pt x="5669" y="84848"/>
                    <a:pt x="5669" y="82424"/>
                    <a:pt x="6614" y="80000"/>
                  </a:cubicBezTo>
                  <a:cubicBezTo>
                    <a:pt x="6614" y="77575"/>
                    <a:pt x="9448" y="76363"/>
                    <a:pt x="10393" y="77575"/>
                  </a:cubicBezTo>
                  <a:cubicBezTo>
                    <a:pt x="12283" y="78787"/>
                    <a:pt x="13228" y="82424"/>
                    <a:pt x="12283" y="83636"/>
                  </a:cubicBezTo>
                  <a:cubicBezTo>
                    <a:pt x="11338" y="86060"/>
                    <a:pt x="9448" y="87272"/>
                    <a:pt x="7559" y="86060"/>
                  </a:cubicBezTo>
                  <a:close/>
                  <a:moveTo>
                    <a:pt x="51023" y="110303"/>
                  </a:moveTo>
                  <a:cubicBezTo>
                    <a:pt x="50078" y="112727"/>
                    <a:pt x="48188" y="112727"/>
                    <a:pt x="46299" y="111515"/>
                  </a:cubicBezTo>
                  <a:cubicBezTo>
                    <a:pt x="44409" y="110303"/>
                    <a:pt x="43464" y="107878"/>
                    <a:pt x="44409" y="105454"/>
                  </a:cubicBezTo>
                  <a:cubicBezTo>
                    <a:pt x="45354" y="104242"/>
                    <a:pt x="47244" y="103030"/>
                    <a:pt x="49133" y="104242"/>
                  </a:cubicBezTo>
                  <a:cubicBezTo>
                    <a:pt x="51023" y="105454"/>
                    <a:pt x="51968" y="107878"/>
                    <a:pt x="51023" y="110303"/>
                  </a:cubicBezTo>
                  <a:close/>
                  <a:moveTo>
                    <a:pt x="62362" y="73939"/>
                  </a:moveTo>
                  <a:cubicBezTo>
                    <a:pt x="55748" y="69090"/>
                    <a:pt x="52913" y="59393"/>
                    <a:pt x="56692" y="50909"/>
                  </a:cubicBezTo>
                  <a:cubicBezTo>
                    <a:pt x="59527" y="42424"/>
                    <a:pt x="68031" y="40000"/>
                    <a:pt x="73700" y="43636"/>
                  </a:cubicBezTo>
                  <a:cubicBezTo>
                    <a:pt x="80314" y="48484"/>
                    <a:pt x="83149" y="58181"/>
                    <a:pt x="79370" y="66666"/>
                  </a:cubicBezTo>
                  <a:cubicBezTo>
                    <a:pt x="75590" y="75151"/>
                    <a:pt x="68031" y="77575"/>
                    <a:pt x="62362" y="73939"/>
                  </a:cubicBezTo>
                  <a:close/>
                  <a:moveTo>
                    <a:pt x="87874" y="99393"/>
                  </a:moveTo>
                  <a:cubicBezTo>
                    <a:pt x="85984" y="98181"/>
                    <a:pt x="85039" y="95757"/>
                    <a:pt x="85984" y="93333"/>
                  </a:cubicBezTo>
                  <a:cubicBezTo>
                    <a:pt x="86929" y="90909"/>
                    <a:pt x="88818" y="89696"/>
                    <a:pt x="90708" y="90909"/>
                  </a:cubicBezTo>
                  <a:cubicBezTo>
                    <a:pt x="92598" y="92121"/>
                    <a:pt x="93543" y="94545"/>
                    <a:pt x="92598" y="96969"/>
                  </a:cubicBezTo>
                  <a:cubicBezTo>
                    <a:pt x="91653" y="99393"/>
                    <a:pt x="89763" y="100606"/>
                    <a:pt x="87874" y="99393"/>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2" name="Shape 82"/>
        <p:cNvGrpSpPr/>
        <p:nvPr/>
      </p:nvGrpSpPr>
      <p:grpSpPr>
        <a:xfrm>
          <a:off x="0" y="0"/>
          <a:ext cx="0" cy="0"/>
          <a:chOff x="0" y="0"/>
          <a:chExt cx="0" cy="0"/>
        </a:xfrm>
      </p:grpSpPr>
      <p:sp>
        <p:nvSpPr>
          <p:cNvPr id="83" name="Google Shape;83;p16"/>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5" name="Google Shape;85;p16"/>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6" name="Google Shape;86;p16"/>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7" name="Shape 87"/>
        <p:cNvGrpSpPr/>
        <p:nvPr/>
      </p:nvGrpSpPr>
      <p:grpSpPr>
        <a:xfrm>
          <a:off x="0" y="0"/>
          <a:ext cx="0" cy="0"/>
          <a:chOff x="0" y="0"/>
          <a:chExt cx="0" cy="0"/>
        </a:xfrm>
      </p:grpSpPr>
      <p:sp>
        <p:nvSpPr>
          <p:cNvPr id="88" name="Google Shape;88;p17"/>
          <p:cNvSpPr/>
          <p:nvPr/>
        </p:nvSpPr>
        <p:spPr>
          <a:xfrm rot="5400000">
            <a:off x="1116949" y="-654511"/>
            <a:ext cx="4672001" cy="6451888"/>
          </a:xfrm>
          <a:custGeom>
            <a:rect b="b" l="l" r="r" t="t"/>
            <a:pathLst>
              <a:path extrusionOk="0" h="31705" w="66178">
                <a:moveTo>
                  <a:pt x="0" y="0"/>
                </a:moveTo>
                <a:lnTo>
                  <a:pt x="0" y="31705"/>
                </a:lnTo>
                <a:lnTo>
                  <a:pt x="66177" y="31705"/>
                </a:lnTo>
                <a:lnTo>
                  <a:pt x="66177"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txBox="1"/>
          <p:nvPr>
            <p:ph type="title"/>
          </p:nvPr>
        </p:nvSpPr>
        <p:spPr>
          <a:xfrm>
            <a:off x="237375" y="2249350"/>
            <a:ext cx="645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0" name="Google Shape;90;p17"/>
          <p:cNvSpPr txBox="1"/>
          <p:nvPr>
            <p:ph idx="1" type="subTitle"/>
          </p:nvPr>
        </p:nvSpPr>
        <p:spPr>
          <a:xfrm>
            <a:off x="1934675" y="3055625"/>
            <a:ext cx="3057300" cy="103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a:solidFill>
                  <a:schemeClr val="lt2"/>
                </a:solidFill>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91" name="Google Shape;91;p17"/>
          <p:cNvSpPr txBox="1"/>
          <p:nvPr>
            <p:ph hasCustomPrompt="1" idx="2" type="title"/>
          </p:nvPr>
        </p:nvSpPr>
        <p:spPr>
          <a:xfrm>
            <a:off x="2522225" y="1206475"/>
            <a:ext cx="1882200" cy="758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92" name="Google Shape;92;p17"/>
          <p:cNvSpPr/>
          <p:nvPr/>
        </p:nvSpPr>
        <p:spPr>
          <a:xfrm rot="5400000">
            <a:off x="6134818" y="2661857"/>
            <a:ext cx="2994111" cy="1497020"/>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p:nvPr/>
        </p:nvSpPr>
        <p:spPr>
          <a:xfrm rot="5400000">
            <a:off x="7855700" y="1498978"/>
            <a:ext cx="1049502" cy="104950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rot="5400000">
            <a:off x="7692443" y="-573581"/>
            <a:ext cx="403747" cy="2021771"/>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p:nvPr/>
        </p:nvSpPr>
        <p:spPr>
          <a:xfrm rot="5400000">
            <a:off x="7692408" y="-184980"/>
            <a:ext cx="403818" cy="2021771"/>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rot="5400000">
            <a:off x="6267706" y="2258782"/>
            <a:ext cx="2649687" cy="2648889"/>
          </a:xfrm>
          <a:custGeom>
            <a:rect b="b" l="l" r="r" t="t"/>
            <a:pathLst>
              <a:path extrusionOk="0" h="37521" w="37523">
                <a:moveTo>
                  <a:pt x="1" y="0"/>
                </a:moveTo>
                <a:lnTo>
                  <a:pt x="37522" y="37520"/>
                </a:lnTo>
                <a:lnTo>
                  <a:pt x="37522"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rot="5400000">
            <a:off x="816210" y="-522471"/>
            <a:ext cx="181224" cy="2142069"/>
          </a:xfrm>
          <a:custGeom>
            <a:rect b="b" l="l" r="r" t="t"/>
            <a:pathLst>
              <a:path extrusionOk="0" h="30342" w="2567">
                <a:moveTo>
                  <a:pt x="1" y="0"/>
                </a:moveTo>
                <a:lnTo>
                  <a:pt x="1" y="30342"/>
                </a:lnTo>
                <a:lnTo>
                  <a:pt x="2567" y="30342"/>
                </a:lnTo>
                <a:lnTo>
                  <a:pt x="2567"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18"/>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00" name="Google Shape;100;p18"/>
          <p:cNvGrpSpPr/>
          <p:nvPr/>
        </p:nvGrpSpPr>
        <p:grpSpPr>
          <a:xfrm>
            <a:off x="91798" y="53625"/>
            <a:ext cx="276427" cy="1135052"/>
            <a:chOff x="674223" y="0"/>
            <a:chExt cx="276427" cy="1135052"/>
          </a:xfrm>
        </p:grpSpPr>
        <p:sp>
          <p:nvSpPr>
            <p:cNvPr id="101" name="Google Shape;101;p18"/>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2" name="Google Shape;112;p18"/>
          <p:cNvGrpSpPr/>
          <p:nvPr/>
        </p:nvGrpSpPr>
        <p:grpSpPr>
          <a:xfrm>
            <a:off x="8808153" y="55785"/>
            <a:ext cx="494184" cy="3160979"/>
            <a:chOff x="3250475" y="-1758600"/>
            <a:chExt cx="234700" cy="1501225"/>
          </a:xfrm>
        </p:grpSpPr>
        <p:sp>
          <p:nvSpPr>
            <p:cNvPr id="113" name="Google Shape;113;p18"/>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6" name="Shape 126"/>
        <p:cNvGrpSpPr/>
        <p:nvPr/>
      </p:nvGrpSpPr>
      <p:grpSpPr>
        <a:xfrm>
          <a:off x="0" y="0"/>
          <a:ext cx="0" cy="0"/>
          <a:chOff x="0" y="0"/>
          <a:chExt cx="0" cy="0"/>
        </a:xfrm>
      </p:grpSpPr>
      <p:sp>
        <p:nvSpPr>
          <p:cNvPr id="127" name="Google Shape;127;p19"/>
          <p:cNvSpPr txBox="1"/>
          <p:nvPr>
            <p:ph idx="1" type="body"/>
          </p:nvPr>
        </p:nvSpPr>
        <p:spPr>
          <a:xfrm>
            <a:off x="714986"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8" name="Google Shape;128;p19"/>
          <p:cNvSpPr txBox="1"/>
          <p:nvPr>
            <p:ph idx="2" type="body"/>
          </p:nvPr>
        </p:nvSpPr>
        <p:spPr>
          <a:xfrm>
            <a:off x="4807714"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29" name="Google Shape;129;p19"/>
          <p:cNvGrpSpPr/>
          <p:nvPr/>
        </p:nvGrpSpPr>
        <p:grpSpPr>
          <a:xfrm>
            <a:off x="750423" y="0"/>
            <a:ext cx="276427" cy="1135052"/>
            <a:chOff x="674223" y="0"/>
            <a:chExt cx="276427" cy="1135052"/>
          </a:xfrm>
        </p:grpSpPr>
        <p:sp>
          <p:nvSpPr>
            <p:cNvPr id="130" name="Google Shape;130;p19"/>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 name="Google Shape;140;p19"/>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9"/>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p2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5" name="Google Shape;145;p20"/>
          <p:cNvGrpSpPr/>
          <p:nvPr/>
        </p:nvGrpSpPr>
        <p:grpSpPr>
          <a:xfrm>
            <a:off x="8029221" y="500015"/>
            <a:ext cx="1180530" cy="462678"/>
            <a:chOff x="8029221" y="500015"/>
            <a:chExt cx="1180530" cy="462678"/>
          </a:xfrm>
        </p:grpSpPr>
        <p:sp>
          <p:nvSpPr>
            <p:cNvPr id="146" name="Google Shape;146;p20"/>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0"/>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20"/>
          <p:cNvGrpSpPr/>
          <p:nvPr/>
        </p:nvGrpSpPr>
        <p:grpSpPr>
          <a:xfrm>
            <a:off x="-5" y="498215"/>
            <a:ext cx="1173136" cy="466267"/>
            <a:chOff x="8031270" y="500028"/>
            <a:chExt cx="1173136" cy="466267"/>
          </a:xfrm>
        </p:grpSpPr>
        <p:grpSp>
          <p:nvGrpSpPr>
            <p:cNvPr id="149" name="Google Shape;149;p20"/>
            <p:cNvGrpSpPr/>
            <p:nvPr/>
          </p:nvGrpSpPr>
          <p:grpSpPr>
            <a:xfrm>
              <a:off x="8031270" y="680572"/>
              <a:ext cx="1173136" cy="285723"/>
              <a:chOff x="423350" y="-1313925"/>
              <a:chExt cx="834675" cy="203275"/>
            </a:xfrm>
          </p:grpSpPr>
          <p:sp>
            <p:nvSpPr>
              <p:cNvPr id="150" name="Google Shape;150;p2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20"/>
            <p:cNvGrpSpPr/>
            <p:nvPr/>
          </p:nvGrpSpPr>
          <p:grpSpPr>
            <a:xfrm>
              <a:off x="8032839" y="500028"/>
              <a:ext cx="1167022" cy="77167"/>
              <a:chOff x="425525" y="-1165550"/>
              <a:chExt cx="830325" cy="54900"/>
            </a:xfrm>
          </p:grpSpPr>
          <p:sp>
            <p:nvSpPr>
              <p:cNvPr id="161" name="Google Shape;161;p2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6" name="Shape 166"/>
        <p:cNvGrpSpPr/>
        <p:nvPr/>
      </p:nvGrpSpPr>
      <p:grpSpPr>
        <a:xfrm>
          <a:off x="0" y="0"/>
          <a:ext cx="0" cy="0"/>
          <a:chOff x="0" y="0"/>
          <a:chExt cx="0" cy="0"/>
        </a:xfrm>
      </p:grpSpPr>
      <p:sp>
        <p:nvSpPr>
          <p:cNvPr id="167" name="Google Shape;167;p21"/>
          <p:cNvSpPr txBox="1"/>
          <p:nvPr>
            <p:ph idx="1" type="body"/>
          </p:nvPr>
        </p:nvSpPr>
        <p:spPr>
          <a:xfrm>
            <a:off x="5096025" y="2429675"/>
            <a:ext cx="3120600" cy="14283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168" name="Google Shape;168;p21"/>
          <p:cNvSpPr txBox="1"/>
          <p:nvPr>
            <p:ph type="title"/>
          </p:nvPr>
        </p:nvSpPr>
        <p:spPr>
          <a:xfrm>
            <a:off x="5096025" y="1780775"/>
            <a:ext cx="31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9" name="Google Shape;169;p21"/>
          <p:cNvSpPr/>
          <p:nvPr/>
        </p:nvSpPr>
        <p:spPr>
          <a:xfrm rot="5400000">
            <a:off x="4917686" y="-294128"/>
            <a:ext cx="569511" cy="1923968"/>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rot="5400000">
            <a:off x="4788877" y="-548420"/>
            <a:ext cx="569511" cy="1666350"/>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1"/>
          <p:cNvSpPr/>
          <p:nvPr/>
        </p:nvSpPr>
        <p:spPr>
          <a:xfrm>
            <a:off x="6183925" y="4844975"/>
            <a:ext cx="3045453" cy="125024"/>
          </a:xfrm>
          <a:custGeom>
            <a:rect b="b" l="l" r="r" t="t"/>
            <a:pathLst>
              <a:path extrusionOk="0" h="1913" w="36742">
                <a:moveTo>
                  <a:pt x="1" y="0"/>
                </a:moveTo>
                <a:lnTo>
                  <a:pt x="1" y="1913"/>
                </a:lnTo>
                <a:lnTo>
                  <a:pt x="36742" y="1913"/>
                </a:lnTo>
                <a:lnTo>
                  <a:pt x="3674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1"/>
          <p:cNvSpPr/>
          <p:nvPr/>
        </p:nvSpPr>
        <p:spPr>
          <a:xfrm>
            <a:off x="8870550" y="1477500"/>
            <a:ext cx="129974" cy="3666000"/>
          </a:xfrm>
          <a:custGeom>
            <a:rect b="b" l="l" r="r" t="t"/>
            <a:pathLst>
              <a:path extrusionOk="0" h="20003" w="1913">
                <a:moveTo>
                  <a:pt x="0" y="1"/>
                </a:moveTo>
                <a:lnTo>
                  <a:pt x="0" y="20002"/>
                </a:lnTo>
                <a:lnTo>
                  <a:pt x="1913" y="20002"/>
                </a:lnTo>
                <a:lnTo>
                  <a:pt x="1913"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3" name="Shape 173"/>
        <p:cNvGrpSpPr/>
        <p:nvPr/>
      </p:nvGrpSpPr>
      <p:grpSpPr>
        <a:xfrm>
          <a:off x="0" y="0"/>
          <a:ext cx="0" cy="0"/>
          <a:chOff x="0" y="0"/>
          <a:chExt cx="0" cy="0"/>
        </a:xfrm>
      </p:grpSpPr>
      <p:sp>
        <p:nvSpPr>
          <p:cNvPr id="174" name="Google Shape;174;p22"/>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600"/>
              <a:buNone/>
              <a:defRPr sz="36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75" name="Google Shape;175;p22"/>
          <p:cNvSpPr/>
          <p:nvPr/>
        </p:nvSpPr>
        <p:spPr>
          <a:xfrm>
            <a:off x="7874999" y="0"/>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2"/>
          <p:cNvSpPr/>
          <p:nvPr/>
        </p:nvSpPr>
        <p:spPr>
          <a:xfrm>
            <a:off x="249100" y="38"/>
            <a:ext cx="83450" cy="5143429"/>
          </a:xfrm>
          <a:custGeom>
            <a:rect b="b" l="l" r="r" t="t"/>
            <a:pathLst>
              <a:path extrusionOk="0" h="73559" w="3338">
                <a:moveTo>
                  <a:pt x="1" y="1"/>
                </a:moveTo>
                <a:lnTo>
                  <a:pt x="1" y="73559"/>
                </a:lnTo>
                <a:lnTo>
                  <a:pt x="3337" y="73559"/>
                </a:lnTo>
                <a:lnTo>
                  <a:pt x="33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p:nvPr/>
        </p:nvSpPr>
        <p:spPr>
          <a:xfrm>
            <a:off x="452150" y="38"/>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8" name="Shape 178"/>
        <p:cNvGrpSpPr/>
        <p:nvPr/>
      </p:nvGrpSpPr>
      <p:grpSpPr>
        <a:xfrm>
          <a:off x="0" y="0"/>
          <a:ext cx="0" cy="0"/>
          <a:chOff x="0" y="0"/>
          <a:chExt cx="0" cy="0"/>
        </a:xfrm>
      </p:grpSpPr>
      <p:sp>
        <p:nvSpPr>
          <p:cNvPr id="179" name="Google Shape;179;p23"/>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23"/>
          <p:cNvGrpSpPr/>
          <p:nvPr/>
        </p:nvGrpSpPr>
        <p:grpSpPr>
          <a:xfrm>
            <a:off x="5690323" y="4749275"/>
            <a:ext cx="2996714" cy="164548"/>
            <a:chOff x="5690323" y="4749275"/>
            <a:chExt cx="2996714" cy="164548"/>
          </a:xfrm>
        </p:grpSpPr>
        <p:sp>
          <p:nvSpPr>
            <p:cNvPr id="181" name="Google Shape;181;p23"/>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3"/>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3"/>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3"/>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3"/>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3"/>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3"/>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3"/>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23"/>
          <p:cNvGrpSpPr/>
          <p:nvPr/>
        </p:nvGrpSpPr>
        <p:grpSpPr>
          <a:xfrm>
            <a:off x="8402078" y="123460"/>
            <a:ext cx="494184" cy="3160979"/>
            <a:chOff x="3250475" y="-1758600"/>
            <a:chExt cx="234700" cy="1501225"/>
          </a:xfrm>
        </p:grpSpPr>
        <p:sp>
          <p:nvSpPr>
            <p:cNvPr id="190" name="Google Shape;190;p23"/>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3"/>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3"/>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3"/>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 name="Google Shape;203;p23"/>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3"/>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txBox="1"/>
          <p:nvPr>
            <p:ph idx="1" type="subTitle"/>
          </p:nvPr>
        </p:nvSpPr>
        <p:spPr>
          <a:xfrm>
            <a:off x="1000300" y="1402350"/>
            <a:ext cx="3211500" cy="46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7" name="Google Shape;207;p23"/>
          <p:cNvSpPr txBox="1"/>
          <p:nvPr>
            <p:ph idx="2" type="body"/>
          </p:nvPr>
        </p:nvSpPr>
        <p:spPr>
          <a:xfrm>
            <a:off x="1000300" y="2092650"/>
            <a:ext cx="3211500" cy="2405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8" name="Google Shape;208;p2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9" name="Shape 209"/>
        <p:cNvGrpSpPr/>
        <p:nvPr/>
      </p:nvGrpSpPr>
      <p:grpSpPr>
        <a:xfrm>
          <a:off x="0" y="0"/>
          <a:ext cx="0" cy="0"/>
          <a:chOff x="0" y="0"/>
          <a:chExt cx="0" cy="0"/>
        </a:xfrm>
      </p:grpSpPr>
      <p:sp>
        <p:nvSpPr>
          <p:cNvPr id="210" name="Google Shape;210;p2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11" name="Google Shape;211;p24"/>
          <p:cNvGrpSpPr/>
          <p:nvPr/>
        </p:nvGrpSpPr>
        <p:grpSpPr>
          <a:xfrm>
            <a:off x="7952395" y="498215"/>
            <a:ext cx="1173136" cy="466267"/>
            <a:chOff x="8031270" y="500028"/>
            <a:chExt cx="1173136" cy="466267"/>
          </a:xfrm>
        </p:grpSpPr>
        <p:grpSp>
          <p:nvGrpSpPr>
            <p:cNvPr id="212" name="Google Shape;212;p24"/>
            <p:cNvGrpSpPr/>
            <p:nvPr/>
          </p:nvGrpSpPr>
          <p:grpSpPr>
            <a:xfrm>
              <a:off x="8031270" y="680572"/>
              <a:ext cx="1173136" cy="285723"/>
              <a:chOff x="423350" y="-1313925"/>
              <a:chExt cx="834675" cy="203275"/>
            </a:xfrm>
          </p:grpSpPr>
          <p:sp>
            <p:nvSpPr>
              <p:cNvPr id="213" name="Google Shape;213;p24"/>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4"/>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4"/>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4"/>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4"/>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24"/>
            <p:cNvGrpSpPr/>
            <p:nvPr/>
          </p:nvGrpSpPr>
          <p:grpSpPr>
            <a:xfrm>
              <a:off x="8032839" y="500028"/>
              <a:ext cx="1167022" cy="77167"/>
              <a:chOff x="425525" y="-1165550"/>
              <a:chExt cx="830325" cy="54900"/>
            </a:xfrm>
          </p:grpSpPr>
          <p:sp>
            <p:nvSpPr>
              <p:cNvPr id="224" name="Google Shape;224;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9" name="Google Shape;229;p24"/>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4"/>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
          <p:cNvSpPr/>
          <p:nvPr/>
        </p:nvSpPr>
        <p:spPr>
          <a:xfrm rot="5400000">
            <a:off x="2498100" y="2259000"/>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3" name="Google Shape;233;p24"/>
          <p:cNvGrpSpPr/>
          <p:nvPr/>
        </p:nvGrpSpPr>
        <p:grpSpPr>
          <a:xfrm>
            <a:off x="-405780" y="4446092"/>
            <a:ext cx="1173136" cy="466267"/>
            <a:chOff x="8031270" y="500028"/>
            <a:chExt cx="1173136" cy="466267"/>
          </a:xfrm>
        </p:grpSpPr>
        <p:grpSp>
          <p:nvGrpSpPr>
            <p:cNvPr id="234" name="Google Shape;234;p24"/>
            <p:cNvGrpSpPr/>
            <p:nvPr/>
          </p:nvGrpSpPr>
          <p:grpSpPr>
            <a:xfrm>
              <a:off x="8031270" y="680572"/>
              <a:ext cx="1173136" cy="285723"/>
              <a:chOff x="423350" y="-1313925"/>
              <a:chExt cx="834675" cy="203275"/>
            </a:xfrm>
          </p:grpSpPr>
          <p:sp>
            <p:nvSpPr>
              <p:cNvPr id="235" name="Google Shape;235;p24"/>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4"/>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4"/>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4"/>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4"/>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24"/>
            <p:cNvGrpSpPr/>
            <p:nvPr/>
          </p:nvGrpSpPr>
          <p:grpSpPr>
            <a:xfrm>
              <a:off x="8032839" y="500028"/>
              <a:ext cx="1167022" cy="77167"/>
              <a:chOff x="425525" y="-1165550"/>
              <a:chExt cx="830325" cy="54900"/>
            </a:xfrm>
          </p:grpSpPr>
          <p:sp>
            <p:nvSpPr>
              <p:cNvPr id="246" name="Google Shape;246;p24"/>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4"/>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4"/>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4"/>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4"/>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1" name="Google Shape;251;p24"/>
          <p:cNvGrpSpPr/>
          <p:nvPr/>
        </p:nvGrpSpPr>
        <p:grpSpPr>
          <a:xfrm>
            <a:off x="8737478" y="3982660"/>
            <a:ext cx="494184" cy="1605257"/>
            <a:chOff x="3250475" y="-1758600"/>
            <a:chExt cx="234700" cy="762375"/>
          </a:xfrm>
        </p:grpSpPr>
        <p:sp>
          <p:nvSpPr>
            <p:cNvPr id="252" name="Google Shape;252;p24"/>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4"/>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8" name="Shape 258"/>
        <p:cNvGrpSpPr/>
        <p:nvPr/>
      </p:nvGrpSpPr>
      <p:grpSpPr>
        <a:xfrm>
          <a:off x="0" y="0"/>
          <a:ext cx="0" cy="0"/>
          <a:chOff x="0" y="0"/>
          <a:chExt cx="0" cy="0"/>
        </a:xfrm>
      </p:grpSpPr>
      <p:sp>
        <p:nvSpPr>
          <p:cNvPr id="259" name="Google Shape;259;p25"/>
          <p:cNvSpPr/>
          <p:nvPr/>
        </p:nvSpPr>
        <p:spPr>
          <a:xfrm>
            <a:off x="998349" y="1050425"/>
            <a:ext cx="7147302" cy="3042644"/>
          </a:xfrm>
          <a:custGeom>
            <a:rect b="b" l="l" r="r" t="t"/>
            <a:pathLst>
              <a:path extrusionOk="0" h="38247" w="75733">
                <a:moveTo>
                  <a:pt x="0" y="0"/>
                </a:moveTo>
                <a:lnTo>
                  <a:pt x="0" y="38246"/>
                </a:lnTo>
                <a:lnTo>
                  <a:pt x="75733" y="38246"/>
                </a:lnTo>
                <a:lnTo>
                  <a:pt x="75733" y="0"/>
                </a:lnTo>
                <a:close/>
              </a:path>
            </a:pathLst>
          </a:custGeom>
          <a:solidFill>
            <a:srgbClr val="C52E73">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5"/>
          <p:cNvSpPr/>
          <p:nvPr/>
        </p:nvSpPr>
        <p:spPr>
          <a:xfrm>
            <a:off x="293200" y="-445637"/>
            <a:ext cx="1970273" cy="1970273"/>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5"/>
          <p:cNvSpPr/>
          <p:nvPr/>
        </p:nvSpPr>
        <p:spPr>
          <a:xfrm>
            <a:off x="293204" y="4236500"/>
            <a:ext cx="1627700" cy="74415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2" name="Google Shape;262;p25"/>
          <p:cNvGrpSpPr/>
          <p:nvPr/>
        </p:nvGrpSpPr>
        <p:grpSpPr>
          <a:xfrm>
            <a:off x="1248829" y="4549738"/>
            <a:ext cx="1182050" cy="117675"/>
            <a:chOff x="546500" y="-1559425"/>
            <a:chExt cx="1182050" cy="117675"/>
          </a:xfrm>
        </p:grpSpPr>
        <p:sp>
          <p:nvSpPr>
            <p:cNvPr id="263" name="Google Shape;263;p25"/>
            <p:cNvSpPr/>
            <p:nvPr/>
          </p:nvSpPr>
          <p:spPr>
            <a:xfrm>
              <a:off x="752400" y="-1559425"/>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5"/>
            <p:cNvSpPr/>
            <p:nvPr/>
          </p:nvSpPr>
          <p:spPr>
            <a:xfrm>
              <a:off x="546500" y="-1471175"/>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25"/>
          <p:cNvSpPr txBox="1"/>
          <p:nvPr>
            <p:ph hasCustomPrompt="1" type="title"/>
          </p:nvPr>
        </p:nvSpPr>
        <p:spPr>
          <a:xfrm>
            <a:off x="2230050" y="1364028"/>
            <a:ext cx="4683900" cy="150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6" name="Google Shape;266;p25"/>
          <p:cNvSpPr txBox="1"/>
          <p:nvPr>
            <p:ph idx="1" type="body"/>
          </p:nvPr>
        </p:nvSpPr>
        <p:spPr>
          <a:xfrm>
            <a:off x="2385600" y="2806953"/>
            <a:ext cx="4372800" cy="14634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67" name="Google Shape;267;p25"/>
          <p:cNvSpPr/>
          <p:nvPr/>
        </p:nvSpPr>
        <p:spPr>
          <a:xfrm>
            <a:off x="8563625" y="1050425"/>
            <a:ext cx="192550" cy="3042638"/>
          </a:xfrm>
          <a:custGeom>
            <a:rect b="b" l="l" r="r" t="t"/>
            <a:pathLst>
              <a:path extrusionOk="0" h="52279" w="7702">
                <a:moveTo>
                  <a:pt x="0" y="0"/>
                </a:moveTo>
                <a:lnTo>
                  <a:pt x="0" y="52279"/>
                </a:lnTo>
                <a:lnTo>
                  <a:pt x="7702" y="52279"/>
                </a:lnTo>
                <a:lnTo>
                  <a:pt x="770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8" name="Google Shape;268;p25"/>
          <p:cNvGrpSpPr/>
          <p:nvPr/>
        </p:nvGrpSpPr>
        <p:grpSpPr>
          <a:xfrm>
            <a:off x="6937927" y="4416888"/>
            <a:ext cx="1818256" cy="442774"/>
            <a:chOff x="423350" y="-1313925"/>
            <a:chExt cx="834675" cy="203275"/>
          </a:xfrm>
        </p:grpSpPr>
        <p:sp>
          <p:nvSpPr>
            <p:cNvPr id="269" name="Google Shape;269;p25"/>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5"/>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5"/>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79" name="Shape 279"/>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280" name="Shape 280"/>
        <p:cNvGrpSpPr/>
        <p:nvPr/>
      </p:nvGrpSpPr>
      <p:grpSpPr>
        <a:xfrm>
          <a:off x="0" y="0"/>
          <a:ext cx="0" cy="0"/>
          <a:chOff x="0" y="0"/>
          <a:chExt cx="0" cy="0"/>
        </a:xfrm>
      </p:grpSpPr>
      <p:sp>
        <p:nvSpPr>
          <p:cNvPr id="281" name="Google Shape;281;p2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82" name="Google Shape;282;p27"/>
          <p:cNvGrpSpPr/>
          <p:nvPr/>
        </p:nvGrpSpPr>
        <p:grpSpPr>
          <a:xfrm>
            <a:off x="5884980" y="1559397"/>
            <a:ext cx="3213109" cy="3571946"/>
            <a:chOff x="5884980" y="1559397"/>
            <a:chExt cx="3213109" cy="3571946"/>
          </a:xfrm>
        </p:grpSpPr>
        <p:sp>
          <p:nvSpPr>
            <p:cNvPr id="283" name="Google Shape;283;p27"/>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7"/>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7"/>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7"/>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7"/>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7"/>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7"/>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7"/>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7"/>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7"/>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7"/>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7"/>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7"/>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7"/>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7"/>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7"/>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7"/>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7"/>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7"/>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7"/>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7"/>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7"/>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7"/>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7"/>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7"/>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7"/>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7"/>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7"/>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7"/>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7"/>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7"/>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7"/>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7"/>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7"/>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7"/>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7"/>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7"/>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7"/>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7"/>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7"/>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7"/>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7"/>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7"/>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7"/>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7"/>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7"/>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7"/>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7"/>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7"/>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7"/>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7"/>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7"/>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7"/>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7"/>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7"/>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7"/>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7"/>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7"/>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7"/>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7"/>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7"/>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7"/>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7"/>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7"/>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7"/>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7"/>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7"/>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7"/>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7"/>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7"/>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7"/>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7"/>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27"/>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p27"/>
          <p:cNvGrpSpPr/>
          <p:nvPr/>
        </p:nvGrpSpPr>
        <p:grpSpPr>
          <a:xfrm>
            <a:off x="-423193" y="1333363"/>
            <a:ext cx="667111" cy="4267118"/>
            <a:chOff x="-73868" y="1333375"/>
            <a:chExt cx="667111" cy="4267118"/>
          </a:xfrm>
        </p:grpSpPr>
        <p:sp>
          <p:nvSpPr>
            <p:cNvPr id="446" name="Google Shape;446;p27"/>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7"/>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7"/>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7"/>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7"/>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7"/>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7"/>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7"/>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7"/>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7"/>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p27"/>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7"/>
          <p:cNvSpPr txBox="1"/>
          <p:nvPr>
            <p:ph idx="2" type="title"/>
          </p:nvPr>
        </p:nvSpPr>
        <p:spPr>
          <a:xfrm>
            <a:off x="76587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1" name="Google Shape;461;p27"/>
          <p:cNvSpPr txBox="1"/>
          <p:nvPr>
            <p:ph idx="1" type="subTitle"/>
          </p:nvPr>
        </p:nvSpPr>
        <p:spPr>
          <a:xfrm>
            <a:off x="76587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2" name="Google Shape;462;p27"/>
          <p:cNvSpPr txBox="1"/>
          <p:nvPr>
            <p:ph idx="3" type="title"/>
          </p:nvPr>
        </p:nvSpPr>
        <p:spPr>
          <a:xfrm>
            <a:off x="272470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3" name="Google Shape;463;p27"/>
          <p:cNvSpPr txBox="1"/>
          <p:nvPr>
            <p:ph idx="4" type="subTitle"/>
          </p:nvPr>
        </p:nvSpPr>
        <p:spPr>
          <a:xfrm>
            <a:off x="272470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4" name="Google Shape;464;p27"/>
          <p:cNvSpPr txBox="1"/>
          <p:nvPr>
            <p:ph idx="5" type="title"/>
          </p:nvPr>
        </p:nvSpPr>
        <p:spPr>
          <a:xfrm>
            <a:off x="468352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5" name="Google Shape;465;p27"/>
          <p:cNvSpPr txBox="1"/>
          <p:nvPr>
            <p:ph idx="6" type="subTitle"/>
          </p:nvPr>
        </p:nvSpPr>
        <p:spPr>
          <a:xfrm>
            <a:off x="468352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6" name="Google Shape;466;p27"/>
          <p:cNvSpPr txBox="1"/>
          <p:nvPr>
            <p:ph idx="7" type="title"/>
          </p:nvPr>
        </p:nvSpPr>
        <p:spPr>
          <a:xfrm>
            <a:off x="664235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67" name="Google Shape;467;p27"/>
          <p:cNvSpPr txBox="1"/>
          <p:nvPr>
            <p:ph idx="8" type="subTitle"/>
          </p:nvPr>
        </p:nvSpPr>
        <p:spPr>
          <a:xfrm>
            <a:off x="664235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468" name="Google Shape;468;p27"/>
          <p:cNvSpPr txBox="1"/>
          <p:nvPr>
            <p:ph hasCustomPrompt="1" idx="9" type="title"/>
          </p:nvPr>
        </p:nvSpPr>
        <p:spPr>
          <a:xfrm>
            <a:off x="94017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69" name="Google Shape;469;p27"/>
          <p:cNvSpPr txBox="1"/>
          <p:nvPr>
            <p:ph hasCustomPrompt="1" idx="13" type="title"/>
          </p:nvPr>
        </p:nvSpPr>
        <p:spPr>
          <a:xfrm>
            <a:off x="289900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70" name="Google Shape;470;p27"/>
          <p:cNvSpPr txBox="1"/>
          <p:nvPr>
            <p:ph hasCustomPrompt="1" idx="14" type="title"/>
          </p:nvPr>
        </p:nvSpPr>
        <p:spPr>
          <a:xfrm>
            <a:off x="485782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471" name="Google Shape;471;p27"/>
          <p:cNvSpPr txBox="1"/>
          <p:nvPr>
            <p:ph hasCustomPrompt="1" idx="15" type="title"/>
          </p:nvPr>
        </p:nvSpPr>
        <p:spPr>
          <a:xfrm>
            <a:off x="681665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_ONLY_1_1_1">
    <p:spTree>
      <p:nvGrpSpPr>
        <p:cNvPr id="472" name="Shape 472"/>
        <p:cNvGrpSpPr/>
        <p:nvPr/>
      </p:nvGrpSpPr>
      <p:grpSpPr>
        <a:xfrm>
          <a:off x="0" y="0"/>
          <a:ext cx="0" cy="0"/>
          <a:chOff x="0" y="0"/>
          <a:chExt cx="0" cy="0"/>
        </a:xfrm>
      </p:grpSpPr>
      <p:sp>
        <p:nvSpPr>
          <p:cNvPr id="473" name="Google Shape;473;p28"/>
          <p:cNvSpPr/>
          <p:nvPr/>
        </p:nvSpPr>
        <p:spPr>
          <a:xfrm>
            <a:off x="-47125" y="1461825"/>
            <a:ext cx="9265200" cy="328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5" name="Google Shape;475;p28"/>
          <p:cNvSpPr txBox="1"/>
          <p:nvPr>
            <p:ph idx="2" type="title"/>
          </p:nvPr>
        </p:nvSpPr>
        <p:spPr>
          <a:xfrm>
            <a:off x="1896018"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76" name="Google Shape;476;p28"/>
          <p:cNvSpPr txBox="1"/>
          <p:nvPr>
            <p:ph idx="1" type="subTitle"/>
          </p:nvPr>
        </p:nvSpPr>
        <p:spPr>
          <a:xfrm>
            <a:off x="1896046"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77" name="Google Shape;477;p28"/>
          <p:cNvSpPr txBox="1"/>
          <p:nvPr>
            <p:ph idx="3" type="title"/>
          </p:nvPr>
        </p:nvSpPr>
        <p:spPr>
          <a:xfrm>
            <a:off x="5064554"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78" name="Google Shape;478;p28"/>
          <p:cNvSpPr txBox="1"/>
          <p:nvPr>
            <p:ph idx="4" type="subTitle"/>
          </p:nvPr>
        </p:nvSpPr>
        <p:spPr>
          <a:xfrm>
            <a:off x="5064582"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79" name="Google Shape;479;p28"/>
          <p:cNvSpPr txBox="1"/>
          <p:nvPr>
            <p:ph idx="5" type="title"/>
          </p:nvPr>
        </p:nvSpPr>
        <p:spPr>
          <a:xfrm>
            <a:off x="1896018"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80" name="Google Shape;480;p28"/>
          <p:cNvSpPr txBox="1"/>
          <p:nvPr>
            <p:ph idx="6" type="subTitle"/>
          </p:nvPr>
        </p:nvSpPr>
        <p:spPr>
          <a:xfrm>
            <a:off x="1896046"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481" name="Google Shape;481;p28"/>
          <p:cNvSpPr txBox="1"/>
          <p:nvPr>
            <p:ph idx="7" type="title"/>
          </p:nvPr>
        </p:nvSpPr>
        <p:spPr>
          <a:xfrm>
            <a:off x="5064554"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482" name="Google Shape;482;p28"/>
          <p:cNvSpPr txBox="1"/>
          <p:nvPr>
            <p:ph idx="8" type="subTitle"/>
          </p:nvPr>
        </p:nvSpPr>
        <p:spPr>
          <a:xfrm>
            <a:off x="5064582"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grpSp>
        <p:nvGrpSpPr>
          <p:cNvPr id="483" name="Google Shape;483;p28"/>
          <p:cNvGrpSpPr/>
          <p:nvPr/>
        </p:nvGrpSpPr>
        <p:grpSpPr>
          <a:xfrm>
            <a:off x="54976" y="4790318"/>
            <a:ext cx="5173381" cy="298315"/>
            <a:chOff x="60675" y="4631750"/>
            <a:chExt cx="5865511" cy="338226"/>
          </a:xfrm>
        </p:grpSpPr>
        <p:sp>
          <p:nvSpPr>
            <p:cNvPr id="484" name="Google Shape;484;p28"/>
            <p:cNvSpPr/>
            <p:nvPr/>
          </p:nvSpPr>
          <p:spPr>
            <a:xfrm>
              <a:off x="60675"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8"/>
            <p:cNvSpPr/>
            <p:nvPr/>
          </p:nvSpPr>
          <p:spPr>
            <a:xfrm>
              <a:off x="351270"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8"/>
            <p:cNvSpPr/>
            <p:nvPr/>
          </p:nvSpPr>
          <p:spPr>
            <a:xfrm>
              <a:off x="641824"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8"/>
            <p:cNvSpPr/>
            <p:nvPr/>
          </p:nvSpPr>
          <p:spPr>
            <a:xfrm>
              <a:off x="932337"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p:nvPr/>
          </p:nvSpPr>
          <p:spPr>
            <a:xfrm>
              <a:off x="1222932"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8"/>
            <p:cNvSpPr/>
            <p:nvPr/>
          </p:nvSpPr>
          <p:spPr>
            <a:xfrm>
              <a:off x="196584"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8"/>
            <p:cNvSpPr/>
            <p:nvPr/>
          </p:nvSpPr>
          <p:spPr>
            <a:xfrm>
              <a:off x="487138"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p:nvPr/>
          </p:nvSpPr>
          <p:spPr>
            <a:xfrm>
              <a:off x="777733"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8"/>
            <p:cNvSpPr/>
            <p:nvPr/>
          </p:nvSpPr>
          <p:spPr>
            <a:xfrm>
              <a:off x="1068287"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p:nvPr/>
          </p:nvSpPr>
          <p:spPr>
            <a:xfrm>
              <a:off x="1358800"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p:nvPr/>
          </p:nvSpPr>
          <p:spPr>
            <a:xfrm>
              <a:off x="1531050"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8"/>
            <p:cNvSpPr/>
            <p:nvPr/>
          </p:nvSpPr>
          <p:spPr>
            <a:xfrm>
              <a:off x="1821645"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8"/>
            <p:cNvSpPr/>
            <p:nvPr/>
          </p:nvSpPr>
          <p:spPr>
            <a:xfrm>
              <a:off x="2112199"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8"/>
            <p:cNvSpPr/>
            <p:nvPr/>
          </p:nvSpPr>
          <p:spPr>
            <a:xfrm>
              <a:off x="240271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8"/>
            <p:cNvSpPr/>
            <p:nvPr/>
          </p:nvSpPr>
          <p:spPr>
            <a:xfrm>
              <a:off x="2693307"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8"/>
            <p:cNvSpPr/>
            <p:nvPr/>
          </p:nvSpPr>
          <p:spPr>
            <a:xfrm>
              <a:off x="1666959"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8"/>
            <p:cNvSpPr/>
            <p:nvPr/>
          </p:nvSpPr>
          <p:spPr>
            <a:xfrm>
              <a:off x="1957513"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8"/>
            <p:cNvSpPr/>
            <p:nvPr/>
          </p:nvSpPr>
          <p:spPr>
            <a:xfrm>
              <a:off x="2248108"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p:nvPr/>
          </p:nvSpPr>
          <p:spPr>
            <a:xfrm>
              <a:off x="2538662"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8"/>
            <p:cNvSpPr/>
            <p:nvPr/>
          </p:nvSpPr>
          <p:spPr>
            <a:xfrm>
              <a:off x="2829175"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8"/>
            <p:cNvSpPr/>
            <p:nvPr/>
          </p:nvSpPr>
          <p:spPr>
            <a:xfrm>
              <a:off x="3027711"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p:nvPr/>
          </p:nvSpPr>
          <p:spPr>
            <a:xfrm>
              <a:off x="3318306"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p:nvPr/>
          </p:nvSpPr>
          <p:spPr>
            <a:xfrm>
              <a:off x="3608860"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8"/>
            <p:cNvSpPr/>
            <p:nvPr/>
          </p:nvSpPr>
          <p:spPr>
            <a:xfrm>
              <a:off x="389937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8"/>
            <p:cNvSpPr/>
            <p:nvPr/>
          </p:nvSpPr>
          <p:spPr>
            <a:xfrm>
              <a:off x="4189968"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8"/>
            <p:cNvSpPr/>
            <p:nvPr/>
          </p:nvSpPr>
          <p:spPr>
            <a:xfrm>
              <a:off x="3163620"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8"/>
            <p:cNvSpPr/>
            <p:nvPr/>
          </p:nvSpPr>
          <p:spPr>
            <a:xfrm>
              <a:off x="3454174"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8"/>
            <p:cNvSpPr/>
            <p:nvPr/>
          </p:nvSpPr>
          <p:spPr>
            <a:xfrm>
              <a:off x="3744769"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8"/>
            <p:cNvSpPr/>
            <p:nvPr/>
          </p:nvSpPr>
          <p:spPr>
            <a:xfrm>
              <a:off x="4035323"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8"/>
            <p:cNvSpPr/>
            <p:nvPr/>
          </p:nvSpPr>
          <p:spPr>
            <a:xfrm>
              <a:off x="4325836"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p:nvPr/>
          </p:nvSpPr>
          <p:spPr>
            <a:xfrm>
              <a:off x="4498086"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8"/>
            <p:cNvSpPr/>
            <p:nvPr/>
          </p:nvSpPr>
          <p:spPr>
            <a:xfrm>
              <a:off x="4788681"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8"/>
            <p:cNvSpPr/>
            <p:nvPr/>
          </p:nvSpPr>
          <p:spPr>
            <a:xfrm>
              <a:off x="5079235"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8"/>
            <p:cNvSpPr/>
            <p:nvPr/>
          </p:nvSpPr>
          <p:spPr>
            <a:xfrm>
              <a:off x="5369749"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8"/>
            <p:cNvSpPr/>
            <p:nvPr/>
          </p:nvSpPr>
          <p:spPr>
            <a:xfrm>
              <a:off x="5660343"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p:nvPr/>
          </p:nvSpPr>
          <p:spPr>
            <a:xfrm>
              <a:off x="4633995"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8"/>
            <p:cNvSpPr/>
            <p:nvPr/>
          </p:nvSpPr>
          <p:spPr>
            <a:xfrm>
              <a:off x="4924549"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8"/>
            <p:cNvSpPr/>
            <p:nvPr/>
          </p:nvSpPr>
          <p:spPr>
            <a:xfrm>
              <a:off x="5215144"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8"/>
            <p:cNvSpPr/>
            <p:nvPr/>
          </p:nvSpPr>
          <p:spPr>
            <a:xfrm>
              <a:off x="5505698"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8"/>
            <p:cNvSpPr/>
            <p:nvPr/>
          </p:nvSpPr>
          <p:spPr>
            <a:xfrm>
              <a:off x="5796211"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24" name="Google Shape;524;p28"/>
          <p:cNvCxnSpPr/>
          <p:nvPr/>
        </p:nvCxnSpPr>
        <p:spPr>
          <a:xfrm>
            <a:off x="7162993" y="4870650"/>
            <a:ext cx="2055000" cy="0"/>
          </a:xfrm>
          <a:prstGeom prst="straightConnector1">
            <a:avLst/>
          </a:prstGeom>
          <a:noFill/>
          <a:ln cap="flat" cmpd="sng" w="76200">
            <a:solidFill>
              <a:schemeClr val="accent1"/>
            </a:solidFill>
            <a:prstDash val="solid"/>
            <a:round/>
            <a:headEnd len="med" w="med" type="none"/>
            <a:tailEnd len="med" w="med" type="none"/>
          </a:ln>
        </p:spPr>
      </p:cxnSp>
      <p:cxnSp>
        <p:nvCxnSpPr>
          <p:cNvPr id="525" name="Google Shape;525;p28"/>
          <p:cNvCxnSpPr/>
          <p:nvPr/>
        </p:nvCxnSpPr>
        <p:spPr>
          <a:xfrm>
            <a:off x="6531050" y="5034700"/>
            <a:ext cx="2687100" cy="0"/>
          </a:xfrm>
          <a:prstGeom prst="straightConnector1">
            <a:avLst/>
          </a:prstGeom>
          <a:noFill/>
          <a:ln cap="flat" cmpd="sng" w="76200">
            <a:solidFill>
              <a:schemeClr val="accent1"/>
            </a:solidFill>
            <a:prstDash val="solid"/>
            <a:round/>
            <a:headEnd len="med" w="med" type="none"/>
            <a:tailEnd len="med" w="med" type="none"/>
          </a:ln>
        </p:spPr>
      </p:cxnSp>
      <p:sp>
        <p:nvSpPr>
          <p:cNvPr id="526" name="Google Shape;526;p28"/>
          <p:cNvSpPr/>
          <p:nvPr/>
        </p:nvSpPr>
        <p:spPr>
          <a:xfrm>
            <a:off x="8317851" y="-340200"/>
            <a:ext cx="2020312" cy="4007832"/>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8"/>
          <p:cNvSpPr/>
          <p:nvPr/>
        </p:nvSpPr>
        <p:spPr>
          <a:xfrm>
            <a:off x="294200" y="-90800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8"/>
          <p:cNvSpPr/>
          <p:nvPr/>
        </p:nvSpPr>
        <p:spPr>
          <a:xfrm>
            <a:off x="497250" y="-908000"/>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ONLY_1_1">
    <p:spTree>
      <p:nvGrpSpPr>
        <p:cNvPr id="529" name="Shape 529"/>
        <p:cNvGrpSpPr/>
        <p:nvPr/>
      </p:nvGrpSpPr>
      <p:grpSpPr>
        <a:xfrm>
          <a:off x="0" y="0"/>
          <a:ext cx="0" cy="0"/>
          <a:chOff x="0" y="0"/>
          <a:chExt cx="0" cy="0"/>
        </a:xfrm>
      </p:grpSpPr>
      <p:sp>
        <p:nvSpPr>
          <p:cNvPr id="530" name="Google Shape;530;p2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1" name="Google Shape;531;p29"/>
          <p:cNvSpPr txBox="1"/>
          <p:nvPr>
            <p:ph idx="2" type="title"/>
          </p:nvPr>
        </p:nvSpPr>
        <p:spPr>
          <a:xfrm>
            <a:off x="765879"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32" name="Google Shape;532;p29"/>
          <p:cNvSpPr/>
          <p:nvPr/>
        </p:nvSpPr>
        <p:spPr>
          <a:xfrm rot="5400000">
            <a:off x="2498100" y="2259000"/>
            <a:ext cx="386400" cy="53826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p:nvPr/>
        </p:nvSpPr>
        <p:spPr>
          <a:xfrm rot="-5400000">
            <a:off x="6259500" y="-1225425"/>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9"/>
          <p:cNvSpPr/>
          <p:nvPr/>
        </p:nvSpPr>
        <p:spPr>
          <a:xfrm rot="5400000">
            <a:off x="-369475" y="369462"/>
            <a:ext cx="1477811" cy="738888"/>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5" name="Google Shape;535;p29"/>
          <p:cNvGrpSpPr/>
          <p:nvPr/>
        </p:nvGrpSpPr>
        <p:grpSpPr>
          <a:xfrm>
            <a:off x="8737475" y="1755463"/>
            <a:ext cx="313025" cy="1285324"/>
            <a:chOff x="217100" y="1212550"/>
            <a:chExt cx="313025" cy="1285324"/>
          </a:xfrm>
        </p:grpSpPr>
        <p:sp>
          <p:nvSpPr>
            <p:cNvPr id="536" name="Google Shape;536;p29"/>
            <p:cNvSpPr/>
            <p:nvPr/>
          </p:nvSpPr>
          <p:spPr>
            <a:xfrm rot="5400000">
              <a:off x="444006" y="1214205"/>
              <a:ext cx="87774" cy="84464"/>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9"/>
            <p:cNvSpPr/>
            <p:nvPr/>
          </p:nvSpPr>
          <p:spPr>
            <a:xfrm rot="5400000">
              <a:off x="443987" y="1512775"/>
              <a:ext cx="87813" cy="84464"/>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9"/>
            <p:cNvSpPr/>
            <p:nvPr/>
          </p:nvSpPr>
          <p:spPr>
            <a:xfrm rot="5400000">
              <a:off x="444006" y="1811344"/>
              <a:ext cx="87774" cy="84464"/>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9"/>
            <p:cNvSpPr/>
            <p:nvPr/>
          </p:nvSpPr>
          <p:spPr>
            <a:xfrm rot="5400000">
              <a:off x="443987" y="2109875"/>
              <a:ext cx="87813" cy="84464"/>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9"/>
            <p:cNvSpPr/>
            <p:nvPr/>
          </p:nvSpPr>
          <p:spPr>
            <a:xfrm rot="5400000">
              <a:off x="443987" y="2411736"/>
              <a:ext cx="87774" cy="84502"/>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9"/>
            <p:cNvSpPr/>
            <p:nvPr/>
          </p:nvSpPr>
          <p:spPr>
            <a:xfrm rot="5400000">
              <a:off x="217139" y="1215861"/>
              <a:ext cx="84425" cy="84502"/>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
            <p:cNvSpPr/>
            <p:nvPr/>
          </p:nvSpPr>
          <p:spPr>
            <a:xfrm rot="5400000">
              <a:off x="217139" y="1514411"/>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9"/>
            <p:cNvSpPr/>
            <p:nvPr/>
          </p:nvSpPr>
          <p:spPr>
            <a:xfrm rot="5400000">
              <a:off x="213982" y="1813038"/>
              <a:ext cx="90854" cy="84464"/>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9"/>
            <p:cNvSpPr/>
            <p:nvPr/>
          </p:nvSpPr>
          <p:spPr>
            <a:xfrm rot="5400000">
              <a:off x="215464" y="2109875"/>
              <a:ext cx="87813" cy="84464"/>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rot="5400000">
              <a:off x="217139" y="2410062"/>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 name="Google Shape;546;p29"/>
          <p:cNvSpPr txBox="1"/>
          <p:nvPr>
            <p:ph idx="1" type="subTitle"/>
          </p:nvPr>
        </p:nvSpPr>
        <p:spPr>
          <a:xfrm>
            <a:off x="765896"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7" name="Google Shape;547;p29"/>
          <p:cNvSpPr txBox="1"/>
          <p:nvPr>
            <p:ph idx="3" type="title"/>
          </p:nvPr>
        </p:nvSpPr>
        <p:spPr>
          <a:xfrm>
            <a:off x="34034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48" name="Google Shape;548;p29"/>
          <p:cNvSpPr txBox="1"/>
          <p:nvPr>
            <p:ph idx="4" type="subTitle"/>
          </p:nvPr>
        </p:nvSpPr>
        <p:spPr>
          <a:xfrm>
            <a:off x="34035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9" name="Google Shape;549;p29"/>
          <p:cNvSpPr txBox="1"/>
          <p:nvPr>
            <p:ph idx="5" type="title"/>
          </p:nvPr>
        </p:nvSpPr>
        <p:spPr>
          <a:xfrm>
            <a:off x="60410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550" name="Google Shape;550;p29"/>
          <p:cNvSpPr txBox="1"/>
          <p:nvPr>
            <p:ph idx="6" type="subTitle"/>
          </p:nvPr>
        </p:nvSpPr>
        <p:spPr>
          <a:xfrm>
            <a:off x="60411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p:cSld name="TITLE_1_2">
    <p:spTree>
      <p:nvGrpSpPr>
        <p:cNvPr id="551" name="Shape 551"/>
        <p:cNvGrpSpPr/>
        <p:nvPr/>
      </p:nvGrpSpPr>
      <p:grpSpPr>
        <a:xfrm>
          <a:off x="0" y="0"/>
          <a:ext cx="0" cy="0"/>
          <a:chOff x="0" y="0"/>
          <a:chExt cx="0" cy="0"/>
        </a:xfrm>
      </p:grpSpPr>
      <p:sp>
        <p:nvSpPr>
          <p:cNvPr id="552" name="Google Shape;552;p30"/>
          <p:cNvSpPr/>
          <p:nvPr/>
        </p:nvSpPr>
        <p:spPr>
          <a:xfrm>
            <a:off x="7432875" y="41490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0"/>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0"/>
          <p:cNvGrpSpPr/>
          <p:nvPr/>
        </p:nvGrpSpPr>
        <p:grpSpPr>
          <a:xfrm>
            <a:off x="660244" y="4460095"/>
            <a:ext cx="1929101" cy="469809"/>
            <a:chOff x="423350" y="-1313925"/>
            <a:chExt cx="834675" cy="203275"/>
          </a:xfrm>
        </p:grpSpPr>
        <p:sp>
          <p:nvSpPr>
            <p:cNvPr id="555" name="Google Shape;555;p3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30"/>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0"/>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30"/>
          <p:cNvGrpSpPr/>
          <p:nvPr/>
        </p:nvGrpSpPr>
        <p:grpSpPr>
          <a:xfrm>
            <a:off x="2871035" y="4460095"/>
            <a:ext cx="1929101" cy="469809"/>
            <a:chOff x="423350" y="-1313925"/>
            <a:chExt cx="834675" cy="203275"/>
          </a:xfrm>
        </p:grpSpPr>
        <p:sp>
          <p:nvSpPr>
            <p:cNvPr id="568" name="Google Shape;568;p3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30"/>
          <p:cNvSpPr txBox="1"/>
          <p:nvPr>
            <p:ph idx="1" type="subTitle"/>
          </p:nvPr>
        </p:nvSpPr>
        <p:spPr>
          <a:xfrm>
            <a:off x="918425" y="764350"/>
            <a:ext cx="4142400" cy="219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5"/>
              </a:buClr>
              <a:buSzPts val="2600"/>
              <a:buFont typeface="Montserrat Black"/>
              <a:buNone/>
              <a:defRPr sz="2600">
                <a:solidFill>
                  <a:schemeClr val="accent5"/>
                </a:solidFill>
                <a:latin typeface="Montserrat Black"/>
                <a:ea typeface="Montserrat Black"/>
                <a:cs typeface="Montserrat Black"/>
                <a:sym typeface="Montserrat Black"/>
              </a:defRPr>
            </a:lvl1pPr>
            <a:lvl2pPr lvl="1" rtl="0" algn="ctr">
              <a:lnSpc>
                <a:spcPct val="100000"/>
              </a:lnSpc>
              <a:spcBef>
                <a:spcPts val="0"/>
              </a:spcBef>
              <a:spcAft>
                <a:spcPts val="0"/>
              </a:spcAft>
              <a:buClr>
                <a:schemeClr val="accent5"/>
              </a:buClr>
              <a:buSzPts val="2800"/>
              <a:buNone/>
              <a:defRPr sz="2800">
                <a:solidFill>
                  <a:schemeClr val="accent5"/>
                </a:solidFill>
              </a:defRPr>
            </a:lvl2pPr>
            <a:lvl3pPr lvl="2" rtl="0" algn="ctr">
              <a:lnSpc>
                <a:spcPct val="100000"/>
              </a:lnSpc>
              <a:spcBef>
                <a:spcPts val="0"/>
              </a:spcBef>
              <a:spcAft>
                <a:spcPts val="0"/>
              </a:spcAft>
              <a:buClr>
                <a:schemeClr val="accent5"/>
              </a:buClr>
              <a:buSzPts val="2800"/>
              <a:buNone/>
              <a:defRPr sz="2800">
                <a:solidFill>
                  <a:schemeClr val="accent5"/>
                </a:solidFill>
              </a:defRPr>
            </a:lvl3pPr>
            <a:lvl4pPr lvl="3" rtl="0" algn="ctr">
              <a:lnSpc>
                <a:spcPct val="100000"/>
              </a:lnSpc>
              <a:spcBef>
                <a:spcPts val="0"/>
              </a:spcBef>
              <a:spcAft>
                <a:spcPts val="0"/>
              </a:spcAft>
              <a:buClr>
                <a:schemeClr val="accent5"/>
              </a:buClr>
              <a:buSzPts val="2800"/>
              <a:buNone/>
              <a:defRPr sz="2800">
                <a:solidFill>
                  <a:schemeClr val="accent5"/>
                </a:solidFill>
              </a:defRPr>
            </a:lvl4pPr>
            <a:lvl5pPr lvl="4" rtl="0" algn="ctr">
              <a:lnSpc>
                <a:spcPct val="100000"/>
              </a:lnSpc>
              <a:spcBef>
                <a:spcPts val="0"/>
              </a:spcBef>
              <a:spcAft>
                <a:spcPts val="0"/>
              </a:spcAft>
              <a:buClr>
                <a:schemeClr val="accent5"/>
              </a:buClr>
              <a:buSzPts val="2800"/>
              <a:buNone/>
              <a:defRPr sz="2800">
                <a:solidFill>
                  <a:schemeClr val="accent5"/>
                </a:solidFill>
              </a:defRPr>
            </a:lvl5pPr>
            <a:lvl6pPr lvl="5" rtl="0" algn="ctr">
              <a:lnSpc>
                <a:spcPct val="100000"/>
              </a:lnSpc>
              <a:spcBef>
                <a:spcPts val="0"/>
              </a:spcBef>
              <a:spcAft>
                <a:spcPts val="0"/>
              </a:spcAft>
              <a:buClr>
                <a:schemeClr val="accent5"/>
              </a:buClr>
              <a:buSzPts val="2800"/>
              <a:buNone/>
              <a:defRPr sz="2800">
                <a:solidFill>
                  <a:schemeClr val="accent5"/>
                </a:solidFill>
              </a:defRPr>
            </a:lvl6pPr>
            <a:lvl7pPr lvl="6" rtl="0" algn="ctr">
              <a:lnSpc>
                <a:spcPct val="100000"/>
              </a:lnSpc>
              <a:spcBef>
                <a:spcPts val="0"/>
              </a:spcBef>
              <a:spcAft>
                <a:spcPts val="0"/>
              </a:spcAft>
              <a:buClr>
                <a:schemeClr val="accent5"/>
              </a:buClr>
              <a:buSzPts val="2800"/>
              <a:buNone/>
              <a:defRPr sz="2800">
                <a:solidFill>
                  <a:schemeClr val="accent5"/>
                </a:solidFill>
              </a:defRPr>
            </a:lvl7pPr>
            <a:lvl8pPr lvl="7" rtl="0" algn="ctr">
              <a:lnSpc>
                <a:spcPct val="100000"/>
              </a:lnSpc>
              <a:spcBef>
                <a:spcPts val="0"/>
              </a:spcBef>
              <a:spcAft>
                <a:spcPts val="0"/>
              </a:spcAft>
              <a:buClr>
                <a:schemeClr val="accent5"/>
              </a:buClr>
              <a:buSzPts val="2800"/>
              <a:buNone/>
              <a:defRPr sz="2800">
                <a:solidFill>
                  <a:schemeClr val="accent5"/>
                </a:solidFill>
              </a:defRPr>
            </a:lvl8pPr>
            <a:lvl9pPr lvl="8" rtl="0"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579" name="Google Shape;579;p30"/>
          <p:cNvSpPr txBox="1"/>
          <p:nvPr>
            <p:ph type="title"/>
          </p:nvPr>
        </p:nvSpPr>
        <p:spPr>
          <a:xfrm>
            <a:off x="5460402" y="4011728"/>
            <a:ext cx="2840100" cy="4371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1pPr>
            <a:lvl2pPr lvl="1"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2pPr>
            <a:lvl3pPr lvl="2"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3pPr>
            <a:lvl4pPr lvl="3"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4pPr>
            <a:lvl5pPr lvl="4"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5pPr>
            <a:lvl6pPr lvl="5"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6pPr>
            <a:lvl7pPr lvl="6"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7pPr>
            <a:lvl8pPr lvl="7"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8pPr>
            <a:lvl9pPr lvl="8"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BIG_NUMBER_1">
    <p:spTree>
      <p:nvGrpSpPr>
        <p:cNvPr id="580" name="Shape 580"/>
        <p:cNvGrpSpPr/>
        <p:nvPr/>
      </p:nvGrpSpPr>
      <p:grpSpPr>
        <a:xfrm>
          <a:off x="0" y="0"/>
          <a:ext cx="0" cy="0"/>
          <a:chOff x="0" y="0"/>
          <a:chExt cx="0" cy="0"/>
        </a:xfrm>
      </p:grpSpPr>
      <p:sp>
        <p:nvSpPr>
          <p:cNvPr id="581" name="Google Shape;581;p31"/>
          <p:cNvSpPr txBox="1"/>
          <p:nvPr>
            <p:ph hasCustomPrompt="1" type="title"/>
          </p:nvPr>
        </p:nvSpPr>
        <p:spPr>
          <a:xfrm>
            <a:off x="1070921" y="886338"/>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2" name="Google Shape;582;p31"/>
          <p:cNvSpPr txBox="1"/>
          <p:nvPr>
            <p:ph idx="1" type="subTitle"/>
          </p:nvPr>
        </p:nvSpPr>
        <p:spPr>
          <a:xfrm>
            <a:off x="1070921" y="1658838"/>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3" name="Google Shape;583;p31"/>
          <p:cNvSpPr txBox="1"/>
          <p:nvPr>
            <p:ph hasCustomPrompt="1" idx="2" type="title"/>
          </p:nvPr>
        </p:nvSpPr>
        <p:spPr>
          <a:xfrm>
            <a:off x="1070921" y="2835463"/>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4" name="Google Shape;584;p31"/>
          <p:cNvSpPr txBox="1"/>
          <p:nvPr>
            <p:ph idx="3" type="subTitle"/>
          </p:nvPr>
        </p:nvSpPr>
        <p:spPr>
          <a:xfrm>
            <a:off x="1070921" y="3607963"/>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5" name="Google Shape;585;p31"/>
          <p:cNvSpPr/>
          <p:nvPr/>
        </p:nvSpPr>
        <p:spPr>
          <a:xfrm rot="10800000">
            <a:off x="0" y="0"/>
            <a:ext cx="956175" cy="956150"/>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1"/>
          <p:cNvGrpSpPr/>
          <p:nvPr/>
        </p:nvGrpSpPr>
        <p:grpSpPr>
          <a:xfrm>
            <a:off x="-192454" y="4384540"/>
            <a:ext cx="1180530" cy="462678"/>
            <a:chOff x="8029221" y="500015"/>
            <a:chExt cx="1180530" cy="462678"/>
          </a:xfrm>
        </p:grpSpPr>
        <p:sp>
          <p:nvSpPr>
            <p:cNvPr id="587" name="Google Shape;587;p31"/>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9" name="Google Shape;589;p31"/>
          <p:cNvGrpSpPr/>
          <p:nvPr/>
        </p:nvGrpSpPr>
        <p:grpSpPr>
          <a:xfrm>
            <a:off x="8408500" y="4288798"/>
            <a:ext cx="2091256" cy="1045522"/>
            <a:chOff x="7033539" y="4088270"/>
            <a:chExt cx="2110461" cy="1055230"/>
          </a:xfrm>
        </p:grpSpPr>
        <p:sp>
          <p:nvSpPr>
            <p:cNvPr id="590" name="Google Shape;590;p31"/>
            <p:cNvSpPr/>
            <p:nvPr/>
          </p:nvSpPr>
          <p:spPr>
            <a:xfrm rot="10800000">
              <a:off x="7033539" y="4088270"/>
              <a:ext cx="2110461" cy="1055230"/>
            </a:xfrm>
            <a:custGeom>
              <a:rect b="b" l="l" r="r" t="t"/>
              <a:pathLst>
                <a:path extrusionOk="0" h="19308" w="38616">
                  <a:moveTo>
                    <a:pt x="0" y="0"/>
                  </a:moveTo>
                  <a:cubicBezTo>
                    <a:pt x="0" y="10646"/>
                    <a:pt x="8662" y="19308"/>
                    <a:pt x="19308" y="19308"/>
                  </a:cubicBezTo>
                  <a:cubicBezTo>
                    <a:pt x="29954" y="19308"/>
                    <a:pt x="38616" y="10646"/>
                    <a:pt x="38616" y="0"/>
                  </a:cubicBezTo>
                  <a:lnTo>
                    <a:pt x="36591" y="0"/>
                  </a:lnTo>
                  <a:cubicBezTo>
                    <a:pt x="36591" y="9530"/>
                    <a:pt x="28838" y="17284"/>
                    <a:pt x="19308" y="17284"/>
                  </a:cubicBezTo>
                  <a:cubicBezTo>
                    <a:pt x="9778" y="17284"/>
                    <a:pt x="2024" y="9530"/>
                    <a:pt x="20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1"/>
            <p:cNvSpPr/>
            <p:nvPr/>
          </p:nvSpPr>
          <p:spPr>
            <a:xfrm rot="10800000">
              <a:off x="7211758" y="4266491"/>
              <a:ext cx="1754017" cy="877009"/>
            </a:xfrm>
            <a:custGeom>
              <a:rect b="b" l="l" r="r" t="t"/>
              <a:pathLst>
                <a:path extrusionOk="0" h="16047" w="32094">
                  <a:moveTo>
                    <a:pt x="0" y="0"/>
                  </a:moveTo>
                  <a:cubicBezTo>
                    <a:pt x="0" y="8849"/>
                    <a:pt x="7198" y="16047"/>
                    <a:pt x="16047" y="16047"/>
                  </a:cubicBezTo>
                  <a:cubicBezTo>
                    <a:pt x="24894" y="16047"/>
                    <a:pt x="32094" y="8849"/>
                    <a:pt x="32094" y="0"/>
                  </a:cubicBezTo>
                  <a:lnTo>
                    <a:pt x="30069" y="0"/>
                  </a:lnTo>
                  <a:cubicBezTo>
                    <a:pt x="30069" y="7733"/>
                    <a:pt x="23778" y="14022"/>
                    <a:pt x="16047" y="14022"/>
                  </a:cubicBezTo>
                  <a:cubicBezTo>
                    <a:pt x="8314" y="14022"/>
                    <a:pt x="2025" y="77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1"/>
            <p:cNvSpPr/>
            <p:nvPr/>
          </p:nvSpPr>
          <p:spPr>
            <a:xfrm rot="10800000">
              <a:off x="7389976" y="4444713"/>
              <a:ext cx="1397574" cy="698787"/>
            </a:xfrm>
            <a:custGeom>
              <a:rect b="b" l="l" r="r" t="t"/>
              <a:pathLst>
                <a:path extrusionOk="0" h="12786" w="25572">
                  <a:moveTo>
                    <a:pt x="0" y="0"/>
                  </a:moveTo>
                  <a:cubicBezTo>
                    <a:pt x="0" y="7050"/>
                    <a:pt x="5736" y="12786"/>
                    <a:pt x="12786" y="12786"/>
                  </a:cubicBezTo>
                  <a:cubicBezTo>
                    <a:pt x="19835" y="12786"/>
                    <a:pt x="25570" y="7050"/>
                    <a:pt x="25571" y="0"/>
                  </a:cubicBezTo>
                  <a:lnTo>
                    <a:pt x="23547" y="0"/>
                  </a:lnTo>
                  <a:cubicBezTo>
                    <a:pt x="23547" y="5933"/>
                    <a:pt x="18719" y="10761"/>
                    <a:pt x="12786" y="10761"/>
                  </a:cubicBezTo>
                  <a:cubicBezTo>
                    <a:pt x="6852" y="10761"/>
                    <a:pt x="2025" y="59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1"/>
            <p:cNvSpPr/>
            <p:nvPr/>
          </p:nvSpPr>
          <p:spPr>
            <a:xfrm rot="10800000">
              <a:off x="7568304" y="4622935"/>
              <a:ext cx="1041021" cy="520565"/>
            </a:xfrm>
            <a:custGeom>
              <a:rect b="b" l="l" r="r" t="t"/>
              <a:pathLst>
                <a:path extrusionOk="0" h="9525" w="19048">
                  <a:moveTo>
                    <a:pt x="0" y="0"/>
                  </a:moveTo>
                  <a:cubicBezTo>
                    <a:pt x="0" y="5252"/>
                    <a:pt x="4273" y="9524"/>
                    <a:pt x="9525" y="9524"/>
                  </a:cubicBezTo>
                  <a:cubicBezTo>
                    <a:pt x="14775" y="9524"/>
                    <a:pt x="19048" y="5252"/>
                    <a:pt x="19048" y="0"/>
                  </a:cubicBezTo>
                  <a:lnTo>
                    <a:pt x="17023" y="0"/>
                  </a:lnTo>
                  <a:cubicBezTo>
                    <a:pt x="17023" y="4136"/>
                    <a:pt x="13659" y="7500"/>
                    <a:pt x="9525" y="7500"/>
                  </a:cubicBezTo>
                  <a:cubicBezTo>
                    <a:pt x="5389" y="7500"/>
                    <a:pt x="2025" y="4136"/>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1"/>
            <p:cNvSpPr/>
            <p:nvPr/>
          </p:nvSpPr>
          <p:spPr>
            <a:xfrm rot="10800000">
              <a:off x="7746522" y="4801266"/>
              <a:ext cx="684468" cy="342234"/>
            </a:xfrm>
            <a:custGeom>
              <a:rect b="b" l="l" r="r" t="t"/>
              <a:pathLst>
                <a:path extrusionOk="0" h="6262" w="12524">
                  <a:moveTo>
                    <a:pt x="0" y="0"/>
                  </a:moveTo>
                  <a:cubicBezTo>
                    <a:pt x="0" y="3453"/>
                    <a:pt x="2809" y="6262"/>
                    <a:pt x="6262" y="6262"/>
                  </a:cubicBezTo>
                  <a:cubicBezTo>
                    <a:pt x="9714" y="6262"/>
                    <a:pt x="12524" y="3453"/>
                    <a:pt x="12524" y="0"/>
                  </a:cubicBezTo>
                  <a:lnTo>
                    <a:pt x="10499" y="0"/>
                  </a:lnTo>
                  <a:cubicBezTo>
                    <a:pt x="10499" y="2337"/>
                    <a:pt x="8598" y="4237"/>
                    <a:pt x="6262" y="4237"/>
                  </a:cubicBezTo>
                  <a:cubicBezTo>
                    <a:pt x="3925" y="4237"/>
                    <a:pt x="2025" y="2338"/>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_ONLY_2">
    <p:spTree>
      <p:nvGrpSpPr>
        <p:cNvPr id="595" name="Shape 595"/>
        <p:cNvGrpSpPr/>
        <p:nvPr/>
      </p:nvGrpSpPr>
      <p:grpSpPr>
        <a:xfrm>
          <a:off x="0" y="0"/>
          <a:ext cx="0" cy="0"/>
          <a:chOff x="0" y="0"/>
          <a:chExt cx="0" cy="0"/>
        </a:xfrm>
      </p:grpSpPr>
      <p:sp>
        <p:nvSpPr>
          <p:cNvPr id="596" name="Google Shape;596;p3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97" name="Google Shape;597;p32"/>
          <p:cNvGrpSpPr/>
          <p:nvPr/>
        </p:nvGrpSpPr>
        <p:grpSpPr>
          <a:xfrm rot="10800000">
            <a:off x="-60888" y="500005"/>
            <a:ext cx="1180530" cy="462678"/>
            <a:chOff x="8029221" y="500015"/>
            <a:chExt cx="1180530" cy="462678"/>
          </a:xfrm>
        </p:grpSpPr>
        <p:sp>
          <p:nvSpPr>
            <p:cNvPr id="598" name="Google Shape;598;p32"/>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2"/>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32"/>
          <p:cNvSpPr/>
          <p:nvPr/>
        </p:nvSpPr>
        <p:spPr>
          <a:xfrm>
            <a:off x="2962960" y="1565700"/>
            <a:ext cx="4895400" cy="2915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1" name="Google Shape;601;p32"/>
          <p:cNvGrpSpPr/>
          <p:nvPr/>
        </p:nvGrpSpPr>
        <p:grpSpPr>
          <a:xfrm rot="10800000">
            <a:off x="7975732" y="498215"/>
            <a:ext cx="1173136" cy="466267"/>
            <a:chOff x="8031270" y="500028"/>
            <a:chExt cx="1173136" cy="466267"/>
          </a:xfrm>
        </p:grpSpPr>
        <p:grpSp>
          <p:nvGrpSpPr>
            <p:cNvPr id="602" name="Google Shape;602;p32"/>
            <p:cNvGrpSpPr/>
            <p:nvPr/>
          </p:nvGrpSpPr>
          <p:grpSpPr>
            <a:xfrm>
              <a:off x="8031270" y="680572"/>
              <a:ext cx="1173136" cy="285723"/>
              <a:chOff x="423350" y="-1313925"/>
              <a:chExt cx="834675" cy="203275"/>
            </a:xfrm>
          </p:grpSpPr>
          <p:sp>
            <p:nvSpPr>
              <p:cNvPr id="603" name="Google Shape;603;p3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p32"/>
            <p:cNvGrpSpPr/>
            <p:nvPr/>
          </p:nvGrpSpPr>
          <p:grpSpPr>
            <a:xfrm>
              <a:off x="8032839" y="500028"/>
              <a:ext cx="1167022" cy="77167"/>
              <a:chOff x="425525" y="-1165550"/>
              <a:chExt cx="830325" cy="54900"/>
            </a:xfrm>
          </p:grpSpPr>
          <p:sp>
            <p:nvSpPr>
              <p:cNvPr id="614" name="Google Shape;614;p3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3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19" name="Google Shape;619;p32"/>
          <p:cNvSpPr txBox="1"/>
          <p:nvPr>
            <p:ph idx="2" type="title"/>
          </p:nvPr>
        </p:nvSpPr>
        <p:spPr>
          <a:xfrm>
            <a:off x="5284225" y="2173491"/>
            <a:ext cx="1996500" cy="416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620" name="Google Shape;620;p32"/>
          <p:cNvSpPr txBox="1"/>
          <p:nvPr>
            <p:ph idx="1" type="subTitle"/>
          </p:nvPr>
        </p:nvSpPr>
        <p:spPr>
          <a:xfrm>
            <a:off x="5284250" y="2590503"/>
            <a:ext cx="1996500" cy="128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None/>
              <a:defRPr sz="12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TITLE_ONLY_1_1_2">
    <p:spTree>
      <p:nvGrpSpPr>
        <p:cNvPr id="621" name="Shape 621"/>
        <p:cNvGrpSpPr/>
        <p:nvPr/>
      </p:nvGrpSpPr>
      <p:grpSpPr>
        <a:xfrm>
          <a:off x="0" y="0"/>
          <a:ext cx="0" cy="0"/>
          <a:chOff x="0" y="0"/>
          <a:chExt cx="0" cy="0"/>
        </a:xfrm>
      </p:grpSpPr>
      <p:sp>
        <p:nvSpPr>
          <p:cNvPr id="622" name="Google Shape;622;p33"/>
          <p:cNvSpPr/>
          <p:nvPr/>
        </p:nvSpPr>
        <p:spPr>
          <a:xfrm>
            <a:off x="0" y="2169400"/>
            <a:ext cx="4168800" cy="205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623" name="Google Shape;623;p33"/>
          <p:cNvSpPr/>
          <p:nvPr/>
        </p:nvSpPr>
        <p:spPr>
          <a:xfrm>
            <a:off x="4975200" y="2169400"/>
            <a:ext cx="4168800" cy="205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624" name="Google Shape;624;p3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5" name="Google Shape;625;p33"/>
          <p:cNvSpPr txBox="1"/>
          <p:nvPr>
            <p:ph idx="2" type="title"/>
          </p:nvPr>
        </p:nvSpPr>
        <p:spPr>
          <a:xfrm>
            <a:off x="1196412"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26" name="Google Shape;626;p33"/>
          <p:cNvSpPr txBox="1"/>
          <p:nvPr>
            <p:ph idx="1" type="subTitle"/>
          </p:nvPr>
        </p:nvSpPr>
        <p:spPr>
          <a:xfrm>
            <a:off x="1196431"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27" name="Google Shape;627;p33"/>
          <p:cNvSpPr txBox="1"/>
          <p:nvPr>
            <p:ph idx="3" type="title"/>
          </p:nvPr>
        </p:nvSpPr>
        <p:spPr>
          <a:xfrm>
            <a:off x="5374179"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28" name="Google Shape;628;p33"/>
          <p:cNvSpPr txBox="1"/>
          <p:nvPr>
            <p:ph idx="4" type="subTitle"/>
          </p:nvPr>
        </p:nvSpPr>
        <p:spPr>
          <a:xfrm>
            <a:off x="5374197"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29" name="Google Shape;629;p33"/>
          <p:cNvSpPr/>
          <p:nvPr/>
        </p:nvSpPr>
        <p:spPr>
          <a:xfrm rot="5400000">
            <a:off x="2543225" y="1992425"/>
            <a:ext cx="386400" cy="53826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3"/>
          <p:cNvSpPr/>
          <p:nvPr/>
        </p:nvSpPr>
        <p:spPr>
          <a:xfrm>
            <a:off x="8637075" y="0"/>
            <a:ext cx="83450" cy="1815988"/>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3"/>
          <p:cNvSpPr/>
          <p:nvPr/>
        </p:nvSpPr>
        <p:spPr>
          <a:xfrm>
            <a:off x="8757300" y="0"/>
            <a:ext cx="205300" cy="1815988"/>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2" name="Google Shape;632;p33"/>
          <p:cNvGrpSpPr/>
          <p:nvPr/>
        </p:nvGrpSpPr>
        <p:grpSpPr>
          <a:xfrm>
            <a:off x="7214894" y="4448820"/>
            <a:ext cx="1929101" cy="469809"/>
            <a:chOff x="423350" y="-1313925"/>
            <a:chExt cx="834675" cy="203275"/>
          </a:xfrm>
        </p:grpSpPr>
        <p:sp>
          <p:nvSpPr>
            <p:cNvPr id="633" name="Google Shape;633;p33"/>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3"/>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3"/>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3"/>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3"/>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3"/>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3"/>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3"/>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3"/>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3"/>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3" name="Google Shape;643;p33"/>
          <p:cNvGrpSpPr/>
          <p:nvPr/>
        </p:nvGrpSpPr>
        <p:grpSpPr>
          <a:xfrm>
            <a:off x="-219711" y="1017696"/>
            <a:ext cx="1461260" cy="572703"/>
            <a:chOff x="8029221" y="500015"/>
            <a:chExt cx="1180530" cy="462678"/>
          </a:xfrm>
        </p:grpSpPr>
        <p:sp>
          <p:nvSpPr>
            <p:cNvPr id="644" name="Google Shape;644;p33"/>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3"/>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_ONLY_1_1_3">
    <p:spTree>
      <p:nvGrpSpPr>
        <p:cNvPr id="646" name="Shape 646"/>
        <p:cNvGrpSpPr/>
        <p:nvPr/>
      </p:nvGrpSpPr>
      <p:grpSpPr>
        <a:xfrm>
          <a:off x="0" y="0"/>
          <a:ext cx="0" cy="0"/>
          <a:chOff x="0" y="0"/>
          <a:chExt cx="0" cy="0"/>
        </a:xfrm>
      </p:grpSpPr>
      <p:sp>
        <p:nvSpPr>
          <p:cNvPr id="647" name="Google Shape;647;p34"/>
          <p:cNvSpPr/>
          <p:nvPr/>
        </p:nvSpPr>
        <p:spPr>
          <a:xfrm>
            <a:off x="287800" y="-142975"/>
            <a:ext cx="386429" cy="2622968"/>
          </a:xfrm>
          <a:custGeom>
            <a:rect b="b" l="l" r="r" t="t"/>
            <a:pathLst>
              <a:path extrusionOk="0" h="52279" w="7702">
                <a:moveTo>
                  <a:pt x="0" y="0"/>
                </a:moveTo>
                <a:lnTo>
                  <a:pt x="0" y="52279"/>
                </a:lnTo>
                <a:lnTo>
                  <a:pt x="7702" y="52279"/>
                </a:lnTo>
                <a:lnTo>
                  <a:pt x="77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8" name="Google Shape;648;p34"/>
          <p:cNvGrpSpPr/>
          <p:nvPr/>
        </p:nvGrpSpPr>
        <p:grpSpPr>
          <a:xfrm>
            <a:off x="750423" y="0"/>
            <a:ext cx="276427" cy="1135052"/>
            <a:chOff x="674223" y="0"/>
            <a:chExt cx="276427" cy="1135052"/>
          </a:xfrm>
        </p:grpSpPr>
        <p:sp>
          <p:nvSpPr>
            <p:cNvPr id="649" name="Google Shape;649;p34"/>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4"/>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34"/>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34"/>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34"/>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34"/>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4"/>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34"/>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34"/>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1" name="Google Shape;661;p34"/>
          <p:cNvGrpSpPr/>
          <p:nvPr/>
        </p:nvGrpSpPr>
        <p:grpSpPr>
          <a:xfrm>
            <a:off x="0" y="1447275"/>
            <a:ext cx="9144075" cy="3557400"/>
            <a:chOff x="0" y="1447275"/>
            <a:chExt cx="9144075" cy="3557400"/>
          </a:xfrm>
        </p:grpSpPr>
        <p:sp>
          <p:nvSpPr>
            <p:cNvPr id="662" name="Google Shape;662;p34"/>
            <p:cNvSpPr/>
            <p:nvPr/>
          </p:nvSpPr>
          <p:spPr>
            <a:xfrm>
              <a:off x="0" y="1447275"/>
              <a:ext cx="8082019" cy="354967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34"/>
            <p:cNvSpPr/>
            <p:nvPr/>
          </p:nvSpPr>
          <p:spPr>
            <a:xfrm>
              <a:off x="6993675" y="1447275"/>
              <a:ext cx="2150400" cy="355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3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5" name="Google Shape;665;p34"/>
          <p:cNvSpPr txBox="1"/>
          <p:nvPr>
            <p:ph idx="2" type="title"/>
          </p:nvPr>
        </p:nvSpPr>
        <p:spPr>
          <a:xfrm>
            <a:off x="765888"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66" name="Google Shape;666;p34"/>
          <p:cNvSpPr/>
          <p:nvPr/>
        </p:nvSpPr>
        <p:spPr>
          <a:xfrm>
            <a:off x="8104800" y="523950"/>
            <a:ext cx="1893891" cy="1893891"/>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4"/>
          <p:cNvSpPr txBox="1"/>
          <p:nvPr>
            <p:ph idx="1" type="subTitle"/>
          </p:nvPr>
        </p:nvSpPr>
        <p:spPr>
          <a:xfrm>
            <a:off x="765913"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68" name="Google Shape;668;p34"/>
          <p:cNvSpPr txBox="1"/>
          <p:nvPr>
            <p:ph idx="3" type="title"/>
          </p:nvPr>
        </p:nvSpPr>
        <p:spPr>
          <a:xfrm>
            <a:off x="3403504"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69" name="Google Shape;669;p34"/>
          <p:cNvSpPr txBox="1"/>
          <p:nvPr>
            <p:ph idx="4" type="subTitle"/>
          </p:nvPr>
        </p:nvSpPr>
        <p:spPr>
          <a:xfrm>
            <a:off x="3403521"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0" name="Google Shape;670;p34"/>
          <p:cNvSpPr txBox="1"/>
          <p:nvPr>
            <p:ph idx="5" type="title"/>
          </p:nvPr>
        </p:nvSpPr>
        <p:spPr>
          <a:xfrm>
            <a:off x="6041109"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1" name="Google Shape;671;p34"/>
          <p:cNvSpPr txBox="1"/>
          <p:nvPr>
            <p:ph idx="6" type="subTitle"/>
          </p:nvPr>
        </p:nvSpPr>
        <p:spPr>
          <a:xfrm>
            <a:off x="6041116"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2" name="Google Shape;672;p34"/>
          <p:cNvSpPr txBox="1"/>
          <p:nvPr>
            <p:ph idx="7" type="title"/>
          </p:nvPr>
        </p:nvSpPr>
        <p:spPr>
          <a:xfrm>
            <a:off x="765875"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3" name="Google Shape;673;p34"/>
          <p:cNvSpPr txBox="1"/>
          <p:nvPr>
            <p:ph idx="8" type="subTitle"/>
          </p:nvPr>
        </p:nvSpPr>
        <p:spPr>
          <a:xfrm>
            <a:off x="765900"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4" name="Google Shape;674;p34"/>
          <p:cNvSpPr txBox="1"/>
          <p:nvPr>
            <p:ph idx="9" type="title"/>
          </p:nvPr>
        </p:nvSpPr>
        <p:spPr>
          <a:xfrm>
            <a:off x="3403492"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5" name="Google Shape;675;p34"/>
          <p:cNvSpPr txBox="1"/>
          <p:nvPr>
            <p:ph idx="13" type="subTitle"/>
          </p:nvPr>
        </p:nvSpPr>
        <p:spPr>
          <a:xfrm>
            <a:off x="3403508"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676" name="Google Shape;676;p34"/>
          <p:cNvSpPr txBox="1"/>
          <p:nvPr>
            <p:ph idx="14" type="title"/>
          </p:nvPr>
        </p:nvSpPr>
        <p:spPr>
          <a:xfrm>
            <a:off x="6041096"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677" name="Google Shape;677;p34"/>
          <p:cNvSpPr txBox="1"/>
          <p:nvPr>
            <p:ph idx="15" type="subTitle"/>
          </p:nvPr>
        </p:nvSpPr>
        <p:spPr>
          <a:xfrm>
            <a:off x="6041104"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2_1">
    <p:spTree>
      <p:nvGrpSpPr>
        <p:cNvPr id="678" name="Shape 678"/>
        <p:cNvGrpSpPr/>
        <p:nvPr/>
      </p:nvGrpSpPr>
      <p:grpSpPr>
        <a:xfrm>
          <a:off x="0" y="0"/>
          <a:ext cx="0" cy="0"/>
          <a:chOff x="0" y="0"/>
          <a:chExt cx="0" cy="0"/>
        </a:xfrm>
      </p:grpSpPr>
      <p:sp>
        <p:nvSpPr>
          <p:cNvPr id="679" name="Google Shape;679;p35"/>
          <p:cNvSpPr/>
          <p:nvPr/>
        </p:nvSpPr>
        <p:spPr>
          <a:xfrm>
            <a:off x="0" y="1500250"/>
            <a:ext cx="4861500" cy="3282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5"/>
          <p:cNvSpPr/>
          <p:nvPr/>
        </p:nvSpPr>
        <p:spPr>
          <a:xfrm>
            <a:off x="3745150" y="1849925"/>
            <a:ext cx="5526900" cy="25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82" name="Google Shape;682;p35"/>
          <p:cNvGrpSpPr/>
          <p:nvPr/>
        </p:nvGrpSpPr>
        <p:grpSpPr>
          <a:xfrm rot="10800000">
            <a:off x="-60888" y="500005"/>
            <a:ext cx="1180530" cy="462678"/>
            <a:chOff x="8029221" y="500015"/>
            <a:chExt cx="1180530" cy="462678"/>
          </a:xfrm>
        </p:grpSpPr>
        <p:sp>
          <p:nvSpPr>
            <p:cNvPr id="683" name="Google Shape;683;p35"/>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5"/>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5"/>
          <p:cNvGrpSpPr/>
          <p:nvPr/>
        </p:nvGrpSpPr>
        <p:grpSpPr>
          <a:xfrm rot="10800000">
            <a:off x="7975732" y="498215"/>
            <a:ext cx="1173136" cy="466267"/>
            <a:chOff x="8031270" y="500028"/>
            <a:chExt cx="1173136" cy="466267"/>
          </a:xfrm>
        </p:grpSpPr>
        <p:grpSp>
          <p:nvGrpSpPr>
            <p:cNvPr id="686" name="Google Shape;686;p35"/>
            <p:cNvGrpSpPr/>
            <p:nvPr/>
          </p:nvGrpSpPr>
          <p:grpSpPr>
            <a:xfrm>
              <a:off x="8031270" y="680572"/>
              <a:ext cx="1173136" cy="285723"/>
              <a:chOff x="423350" y="-1313925"/>
              <a:chExt cx="834675" cy="203275"/>
            </a:xfrm>
          </p:grpSpPr>
          <p:sp>
            <p:nvSpPr>
              <p:cNvPr id="687" name="Google Shape;687;p35"/>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5"/>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5"/>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5"/>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5"/>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35"/>
            <p:cNvGrpSpPr/>
            <p:nvPr/>
          </p:nvGrpSpPr>
          <p:grpSpPr>
            <a:xfrm>
              <a:off x="8032839" y="500028"/>
              <a:ext cx="1167022" cy="77167"/>
              <a:chOff x="425525" y="-1165550"/>
              <a:chExt cx="830325" cy="54900"/>
            </a:xfrm>
          </p:grpSpPr>
          <p:sp>
            <p:nvSpPr>
              <p:cNvPr id="698" name="Google Shape;698;p35"/>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35"/>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35"/>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5"/>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35"/>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03" name="Google Shape;703;p35"/>
          <p:cNvSpPr txBox="1"/>
          <p:nvPr>
            <p:ph idx="2" type="title"/>
          </p:nvPr>
        </p:nvSpPr>
        <p:spPr>
          <a:xfrm>
            <a:off x="4171475" y="2274675"/>
            <a:ext cx="3737100" cy="665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704" name="Google Shape;704;p35"/>
          <p:cNvSpPr txBox="1"/>
          <p:nvPr>
            <p:ph idx="1" type="subTitle"/>
          </p:nvPr>
        </p:nvSpPr>
        <p:spPr>
          <a:xfrm>
            <a:off x="4171522" y="2940734"/>
            <a:ext cx="3737100" cy="96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705" name="Google Shape;705;p35"/>
          <p:cNvSpPr/>
          <p:nvPr/>
        </p:nvSpPr>
        <p:spPr>
          <a:xfrm>
            <a:off x="8247224" y="2786075"/>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_ONLY_2_1_1">
    <p:spTree>
      <p:nvGrpSpPr>
        <p:cNvPr id="706" name="Shape 706"/>
        <p:cNvGrpSpPr/>
        <p:nvPr/>
      </p:nvGrpSpPr>
      <p:grpSpPr>
        <a:xfrm>
          <a:off x="0" y="0"/>
          <a:ext cx="0" cy="0"/>
          <a:chOff x="0" y="0"/>
          <a:chExt cx="0" cy="0"/>
        </a:xfrm>
      </p:grpSpPr>
      <p:sp>
        <p:nvSpPr>
          <p:cNvPr id="707" name="Google Shape;707;p3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8" name="Google Shape;708;p36"/>
          <p:cNvSpPr txBox="1"/>
          <p:nvPr>
            <p:ph idx="1" type="subTitle"/>
          </p:nvPr>
        </p:nvSpPr>
        <p:spPr>
          <a:xfrm>
            <a:off x="2845050" y="1822625"/>
            <a:ext cx="3453900" cy="9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709" name="Google Shape;709;p36"/>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6"/>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6"/>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2" name="Google Shape;712;p36"/>
          <p:cNvGrpSpPr/>
          <p:nvPr/>
        </p:nvGrpSpPr>
        <p:grpSpPr>
          <a:xfrm>
            <a:off x="8402078" y="123460"/>
            <a:ext cx="494184" cy="3160979"/>
            <a:chOff x="3250475" y="-1758600"/>
            <a:chExt cx="234700" cy="1501225"/>
          </a:xfrm>
        </p:grpSpPr>
        <p:sp>
          <p:nvSpPr>
            <p:cNvPr id="713" name="Google Shape;713;p36"/>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36"/>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6"/>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6"/>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6"/>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6"/>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36"/>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6"/>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ITLE_2">
    <p:spTree>
      <p:nvGrpSpPr>
        <p:cNvPr id="726" name="Shape 726"/>
        <p:cNvGrpSpPr/>
        <p:nvPr/>
      </p:nvGrpSpPr>
      <p:grpSpPr>
        <a:xfrm>
          <a:off x="0" y="0"/>
          <a:ext cx="0" cy="0"/>
          <a:chOff x="0" y="0"/>
          <a:chExt cx="0" cy="0"/>
        </a:xfrm>
      </p:grpSpPr>
      <p:sp>
        <p:nvSpPr>
          <p:cNvPr id="727" name="Google Shape;727;p37"/>
          <p:cNvSpPr/>
          <p:nvPr/>
        </p:nvSpPr>
        <p:spPr>
          <a:xfrm>
            <a:off x="193293" y="1003450"/>
            <a:ext cx="8757415" cy="3948371"/>
          </a:xfrm>
          <a:custGeom>
            <a:rect b="b" l="l" r="r" t="t"/>
            <a:pathLst>
              <a:path extrusionOk="0" h="38252" w="66334">
                <a:moveTo>
                  <a:pt x="0" y="1"/>
                </a:moveTo>
                <a:lnTo>
                  <a:pt x="0" y="38251"/>
                </a:lnTo>
                <a:lnTo>
                  <a:pt x="66334" y="38251"/>
                </a:lnTo>
                <a:lnTo>
                  <a:pt x="6633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728" name="Google Shape;728;p37"/>
          <p:cNvSpPr txBox="1"/>
          <p:nvPr>
            <p:ph type="ctrTitle"/>
          </p:nvPr>
        </p:nvSpPr>
        <p:spPr>
          <a:xfrm>
            <a:off x="869600" y="1270498"/>
            <a:ext cx="4248900" cy="122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p:txBody>
      </p:sp>
      <p:sp>
        <p:nvSpPr>
          <p:cNvPr id="729" name="Google Shape;729;p37"/>
          <p:cNvSpPr txBox="1"/>
          <p:nvPr>
            <p:ph idx="1" type="subTitle"/>
          </p:nvPr>
        </p:nvSpPr>
        <p:spPr>
          <a:xfrm>
            <a:off x="869600" y="2035953"/>
            <a:ext cx="32577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730" name="Google Shape;730;p37"/>
          <p:cNvSpPr/>
          <p:nvPr/>
        </p:nvSpPr>
        <p:spPr>
          <a:xfrm>
            <a:off x="6546386" y="344450"/>
            <a:ext cx="718006" cy="2513022"/>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7"/>
          <p:cNvSpPr/>
          <p:nvPr/>
        </p:nvSpPr>
        <p:spPr>
          <a:xfrm>
            <a:off x="6228825" y="580273"/>
            <a:ext cx="718006" cy="2513022"/>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7"/>
          <p:cNvSpPr/>
          <p:nvPr/>
        </p:nvSpPr>
        <p:spPr>
          <a:xfrm>
            <a:off x="4000355" y="0"/>
            <a:ext cx="5143618" cy="5143473"/>
          </a:xfrm>
          <a:custGeom>
            <a:rect b="b" l="l" r="r" t="t"/>
            <a:pathLst>
              <a:path extrusionOk="0" h="71094" w="71096">
                <a:moveTo>
                  <a:pt x="71096" y="0"/>
                </a:moveTo>
                <a:lnTo>
                  <a:pt x="1" y="71093"/>
                </a:lnTo>
                <a:lnTo>
                  <a:pt x="71096" y="71093"/>
                </a:lnTo>
                <a:lnTo>
                  <a:pt x="710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3" name="Google Shape;733;p37"/>
          <p:cNvGrpSpPr/>
          <p:nvPr/>
        </p:nvGrpSpPr>
        <p:grpSpPr>
          <a:xfrm>
            <a:off x="173150" y="501049"/>
            <a:ext cx="1507361" cy="356999"/>
            <a:chOff x="173150" y="501049"/>
            <a:chExt cx="1507361" cy="356999"/>
          </a:xfrm>
        </p:grpSpPr>
        <p:sp>
          <p:nvSpPr>
            <p:cNvPr id="734" name="Google Shape;734;p37"/>
            <p:cNvSpPr/>
            <p:nvPr/>
          </p:nvSpPr>
          <p:spPr>
            <a:xfrm>
              <a:off x="173150" y="726138"/>
              <a:ext cx="137186" cy="131910"/>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7"/>
            <p:cNvSpPr/>
            <p:nvPr/>
          </p:nvSpPr>
          <p:spPr>
            <a:xfrm>
              <a:off x="479874" y="726138"/>
              <a:ext cx="137143" cy="131910"/>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7"/>
            <p:cNvSpPr/>
            <p:nvPr/>
          </p:nvSpPr>
          <p:spPr>
            <a:xfrm>
              <a:off x="786554" y="726138"/>
              <a:ext cx="137100" cy="131910"/>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7"/>
            <p:cNvSpPr/>
            <p:nvPr/>
          </p:nvSpPr>
          <p:spPr>
            <a:xfrm>
              <a:off x="1093192" y="726138"/>
              <a:ext cx="137186" cy="131910"/>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37"/>
            <p:cNvSpPr/>
            <p:nvPr/>
          </p:nvSpPr>
          <p:spPr>
            <a:xfrm>
              <a:off x="1399916" y="726138"/>
              <a:ext cx="137143" cy="131910"/>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7"/>
            <p:cNvSpPr/>
            <p:nvPr/>
          </p:nvSpPr>
          <p:spPr>
            <a:xfrm>
              <a:off x="316602" y="501049"/>
              <a:ext cx="137143" cy="131953"/>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7"/>
            <p:cNvSpPr/>
            <p:nvPr/>
          </p:nvSpPr>
          <p:spPr>
            <a:xfrm>
              <a:off x="623283" y="501049"/>
              <a:ext cx="137186" cy="131953"/>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7"/>
            <p:cNvSpPr/>
            <p:nvPr/>
          </p:nvSpPr>
          <p:spPr>
            <a:xfrm>
              <a:off x="930007" y="501049"/>
              <a:ext cx="137143" cy="131953"/>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7"/>
            <p:cNvSpPr/>
            <p:nvPr/>
          </p:nvSpPr>
          <p:spPr>
            <a:xfrm>
              <a:off x="1236687" y="501049"/>
              <a:ext cx="137100" cy="131953"/>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7"/>
            <p:cNvSpPr/>
            <p:nvPr/>
          </p:nvSpPr>
          <p:spPr>
            <a:xfrm>
              <a:off x="1543325" y="501049"/>
              <a:ext cx="137186" cy="131953"/>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4" name="Google Shape;744;p37"/>
          <p:cNvSpPr txBox="1"/>
          <p:nvPr/>
        </p:nvSpPr>
        <p:spPr>
          <a:xfrm>
            <a:off x="883825" y="3472350"/>
            <a:ext cx="3876600" cy="66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lt2"/>
                </a:solidFill>
                <a:latin typeface="Montserrat Medium"/>
                <a:ea typeface="Montserrat Medium"/>
                <a:cs typeface="Montserrat Medium"/>
                <a:sym typeface="Montserrat Medium"/>
              </a:rPr>
              <a:t>CREDITS: This presentation template was created by </a:t>
            </a:r>
            <a:r>
              <a:rPr lang="en" sz="1200">
                <a:solidFill>
                  <a:schemeClr val="lt2"/>
                </a:solidFill>
                <a:uFill>
                  <a:noFill/>
                </a:uFill>
                <a:latin typeface="Montserrat Medium"/>
                <a:ea typeface="Montserrat Medium"/>
                <a:cs typeface="Montserrat Medium"/>
                <a:sym typeface="Montserrat Medium"/>
                <a:hlinkClick r:id="rId2">
                  <a:extLst>
                    <a:ext uri="{A12FA001-AC4F-418D-AE19-62706E023703}">
                      <ahyp:hlinkClr val="tx"/>
                    </a:ext>
                  </a:extLst>
                </a:hlinkClick>
              </a:rPr>
              <a:t>Slidesgo</a:t>
            </a:r>
            <a:r>
              <a:rPr lang="en" sz="1200">
                <a:solidFill>
                  <a:schemeClr val="lt2"/>
                </a:solidFill>
                <a:latin typeface="Montserrat Medium"/>
                <a:ea typeface="Montserrat Medium"/>
                <a:cs typeface="Montserrat Medium"/>
                <a:sym typeface="Montserrat Medium"/>
              </a:rPr>
              <a:t>, including icons by </a:t>
            </a:r>
            <a:r>
              <a:rPr lang="en" sz="1200">
                <a:solidFill>
                  <a:schemeClr val="lt2"/>
                </a:solidFill>
                <a:uFill>
                  <a:noFill/>
                </a:uFill>
                <a:latin typeface="Montserrat Medium"/>
                <a:ea typeface="Montserrat Medium"/>
                <a:cs typeface="Montserrat Medium"/>
                <a:sym typeface="Montserrat Medium"/>
                <a:hlinkClick r:id="rId3">
                  <a:extLst>
                    <a:ext uri="{A12FA001-AC4F-418D-AE19-62706E023703}">
                      <ahyp:hlinkClr val="tx"/>
                    </a:ext>
                  </a:extLst>
                </a:hlinkClick>
              </a:rPr>
              <a:t>Flaticon</a:t>
            </a:r>
            <a:r>
              <a:rPr lang="en" sz="1200">
                <a:solidFill>
                  <a:schemeClr val="lt2"/>
                </a:solidFill>
                <a:latin typeface="Montserrat Medium"/>
                <a:ea typeface="Montserrat Medium"/>
                <a:cs typeface="Montserrat Medium"/>
                <a:sym typeface="Montserrat Medium"/>
              </a:rPr>
              <a:t>, and infographics &amp; images by </a:t>
            </a:r>
            <a:r>
              <a:rPr lang="en" sz="1200">
                <a:solidFill>
                  <a:schemeClr val="lt2"/>
                </a:solidFill>
                <a:uFill>
                  <a:noFill/>
                </a:uFill>
                <a:latin typeface="Montserrat Medium"/>
                <a:ea typeface="Montserrat Medium"/>
                <a:cs typeface="Montserrat Medium"/>
                <a:sym typeface="Montserrat Medium"/>
                <a:hlinkClick r:id="rId4">
                  <a:extLst>
                    <a:ext uri="{A12FA001-AC4F-418D-AE19-62706E023703}">
                      <ahyp:hlinkClr val="tx"/>
                    </a:ext>
                  </a:extLst>
                </a:hlinkClick>
              </a:rPr>
              <a:t>Freepik</a:t>
            </a:r>
            <a:r>
              <a:rPr lang="en" sz="1200">
                <a:solidFill>
                  <a:schemeClr val="lt2"/>
                </a:solidFill>
                <a:latin typeface="Montserrat Medium"/>
                <a:ea typeface="Montserrat Medium"/>
                <a:cs typeface="Montserrat Medium"/>
                <a:sym typeface="Montserrat Medium"/>
              </a:rPr>
              <a:t>. </a:t>
            </a:r>
            <a:endParaRPr sz="1200">
              <a:solidFill>
                <a:schemeClr val="lt2"/>
              </a:solidFill>
              <a:latin typeface="Montserrat Medium"/>
              <a:ea typeface="Montserrat Medium"/>
              <a:cs typeface="Montserrat Medium"/>
              <a:sym typeface="Montserrat Medium"/>
            </a:endParaRPr>
          </a:p>
          <a:p>
            <a:pPr indent="0" lvl="0" marL="0" rtl="0" algn="l">
              <a:lnSpc>
                <a:spcPct val="115000"/>
              </a:lnSpc>
              <a:spcBef>
                <a:spcPts val="300"/>
              </a:spcBef>
              <a:spcAft>
                <a:spcPts val="0"/>
              </a:spcAft>
              <a:buNone/>
            </a:pPr>
            <a:r>
              <a:t/>
            </a:r>
            <a:endParaRPr sz="1200">
              <a:solidFill>
                <a:schemeClr val="l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chemeClr val="lt2"/>
              </a:solidFill>
              <a:latin typeface="Montserrat Medium"/>
              <a:ea typeface="Montserrat Medium"/>
              <a:cs typeface="Montserrat Medium"/>
              <a:sym typeface="Montserrat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745" name="Shape 745"/>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1_1">
    <p:spTree>
      <p:nvGrpSpPr>
        <p:cNvPr id="746" name="Shape 746"/>
        <p:cNvGrpSpPr/>
        <p:nvPr/>
      </p:nvGrpSpPr>
      <p:grpSpPr>
        <a:xfrm>
          <a:off x="0" y="0"/>
          <a:ext cx="0" cy="0"/>
          <a:chOff x="0" y="0"/>
          <a:chExt cx="0" cy="0"/>
        </a:xfrm>
      </p:grpSpPr>
      <p:sp>
        <p:nvSpPr>
          <p:cNvPr id="747" name="Google Shape;747;p39"/>
          <p:cNvSpPr/>
          <p:nvPr/>
        </p:nvSpPr>
        <p:spPr>
          <a:xfrm>
            <a:off x="6323925" y="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9"/>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9" name="Google Shape;749;p39"/>
          <p:cNvGrpSpPr/>
          <p:nvPr/>
        </p:nvGrpSpPr>
        <p:grpSpPr>
          <a:xfrm>
            <a:off x="660244" y="4460095"/>
            <a:ext cx="1929101" cy="469809"/>
            <a:chOff x="423350" y="-1313925"/>
            <a:chExt cx="834675" cy="203275"/>
          </a:xfrm>
        </p:grpSpPr>
        <p:sp>
          <p:nvSpPr>
            <p:cNvPr id="750" name="Google Shape;750;p3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0" name="Google Shape;760;p39"/>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9"/>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2" name="Google Shape;762;p39"/>
          <p:cNvGrpSpPr/>
          <p:nvPr/>
        </p:nvGrpSpPr>
        <p:grpSpPr>
          <a:xfrm>
            <a:off x="2871035" y="4460095"/>
            <a:ext cx="1929101" cy="469809"/>
            <a:chOff x="423350" y="-1313925"/>
            <a:chExt cx="834675" cy="203275"/>
          </a:xfrm>
        </p:grpSpPr>
        <p:sp>
          <p:nvSpPr>
            <p:cNvPr id="763" name="Google Shape;763;p3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2">
    <p:spTree>
      <p:nvGrpSpPr>
        <p:cNvPr id="773" name="Shape 773"/>
        <p:cNvGrpSpPr/>
        <p:nvPr/>
      </p:nvGrpSpPr>
      <p:grpSpPr>
        <a:xfrm>
          <a:off x="0" y="0"/>
          <a:ext cx="0" cy="0"/>
          <a:chOff x="0" y="0"/>
          <a:chExt cx="0" cy="0"/>
        </a:xfrm>
      </p:grpSpPr>
      <p:grpSp>
        <p:nvGrpSpPr>
          <p:cNvPr id="774" name="Google Shape;774;p40"/>
          <p:cNvGrpSpPr/>
          <p:nvPr/>
        </p:nvGrpSpPr>
        <p:grpSpPr>
          <a:xfrm>
            <a:off x="5884980" y="1559397"/>
            <a:ext cx="3213109" cy="3571946"/>
            <a:chOff x="5884980" y="1559397"/>
            <a:chExt cx="3213109" cy="3571946"/>
          </a:xfrm>
        </p:grpSpPr>
        <p:sp>
          <p:nvSpPr>
            <p:cNvPr id="775" name="Google Shape;775;p40"/>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0"/>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0"/>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0"/>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0"/>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0"/>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0"/>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0"/>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0"/>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0"/>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0"/>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0"/>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0"/>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0"/>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0"/>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0"/>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0"/>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0"/>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0"/>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0"/>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0"/>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0"/>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0"/>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0"/>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0"/>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0"/>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0"/>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0"/>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0"/>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0"/>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0"/>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0"/>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0"/>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0"/>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0"/>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0"/>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0"/>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0"/>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40"/>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40"/>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40"/>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0"/>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40"/>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0"/>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0"/>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40"/>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40"/>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40"/>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40"/>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40"/>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0"/>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0"/>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0"/>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0"/>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0"/>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0"/>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0"/>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0"/>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0"/>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0"/>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0"/>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0"/>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0"/>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40"/>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0"/>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0"/>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0"/>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0"/>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0"/>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0"/>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0"/>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0"/>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0"/>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0"/>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0"/>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0"/>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0"/>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0"/>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0"/>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0"/>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0"/>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0"/>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0"/>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0"/>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0"/>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0"/>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0"/>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0"/>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0"/>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0"/>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0"/>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0"/>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0"/>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0"/>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0"/>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0"/>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0"/>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0"/>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0"/>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0"/>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0"/>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0"/>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0"/>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0"/>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0"/>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0"/>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0"/>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0"/>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0"/>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0"/>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0"/>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0"/>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0"/>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0"/>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0"/>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0"/>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0"/>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0"/>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0"/>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0"/>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0"/>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0"/>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0"/>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40"/>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40"/>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40"/>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0"/>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40"/>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40"/>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40"/>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40"/>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0"/>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40"/>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0"/>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0"/>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0"/>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0"/>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0"/>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0"/>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0"/>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0"/>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0"/>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0"/>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0"/>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0"/>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0"/>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0"/>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5" name="Google Shape;935;p40"/>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0"/>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7" name="Google Shape;937;p40"/>
          <p:cNvGrpSpPr/>
          <p:nvPr/>
        </p:nvGrpSpPr>
        <p:grpSpPr>
          <a:xfrm>
            <a:off x="-423193" y="1333363"/>
            <a:ext cx="667111" cy="4267118"/>
            <a:chOff x="-73868" y="1333375"/>
            <a:chExt cx="667111" cy="4267118"/>
          </a:xfrm>
        </p:grpSpPr>
        <p:sp>
          <p:nvSpPr>
            <p:cNvPr id="938" name="Google Shape;938;p40"/>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0"/>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0"/>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0"/>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0"/>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0"/>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0"/>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0"/>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0"/>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0"/>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0"/>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0"/>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0"/>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1" name="Google Shape;951;p40"/>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SECTION_TITLE_AND_DESCRIPTION_1">
    <p:spTree>
      <p:nvGrpSpPr>
        <p:cNvPr id="952" name="Shape 952"/>
        <p:cNvGrpSpPr/>
        <p:nvPr/>
      </p:nvGrpSpPr>
      <p:grpSpPr>
        <a:xfrm>
          <a:off x="0" y="0"/>
          <a:ext cx="0" cy="0"/>
          <a:chOff x="0" y="0"/>
          <a:chExt cx="0" cy="0"/>
        </a:xfrm>
      </p:grpSpPr>
      <p:sp>
        <p:nvSpPr>
          <p:cNvPr id="953" name="Google Shape;953;p41"/>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4" name="Google Shape;954;p41"/>
          <p:cNvGrpSpPr/>
          <p:nvPr/>
        </p:nvGrpSpPr>
        <p:grpSpPr>
          <a:xfrm>
            <a:off x="5690323" y="4749275"/>
            <a:ext cx="2996714" cy="164548"/>
            <a:chOff x="5690323" y="4749275"/>
            <a:chExt cx="2996714" cy="164548"/>
          </a:xfrm>
        </p:grpSpPr>
        <p:sp>
          <p:nvSpPr>
            <p:cNvPr id="955" name="Google Shape;955;p41"/>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1"/>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1"/>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1"/>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1"/>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1"/>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1"/>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1"/>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p41"/>
          <p:cNvGrpSpPr/>
          <p:nvPr/>
        </p:nvGrpSpPr>
        <p:grpSpPr>
          <a:xfrm>
            <a:off x="8402078" y="123460"/>
            <a:ext cx="494184" cy="3160979"/>
            <a:chOff x="3250475" y="-1758600"/>
            <a:chExt cx="234700" cy="1501225"/>
          </a:xfrm>
        </p:grpSpPr>
        <p:sp>
          <p:nvSpPr>
            <p:cNvPr id="964" name="Google Shape;964;p41"/>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1"/>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1"/>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1"/>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1"/>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1"/>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1"/>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1"/>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1"/>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1"/>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1"/>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1"/>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1"/>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7" name="Google Shape;977;p41"/>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1"/>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1"/>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3" name="Shape 983"/>
        <p:cNvGrpSpPr/>
        <p:nvPr/>
      </p:nvGrpSpPr>
      <p:grpSpPr>
        <a:xfrm>
          <a:off x="0" y="0"/>
          <a:ext cx="0" cy="0"/>
          <a:chOff x="0" y="0"/>
          <a:chExt cx="0" cy="0"/>
        </a:xfrm>
      </p:grpSpPr>
      <p:sp>
        <p:nvSpPr>
          <p:cNvPr id="984" name="Google Shape;984;p43"/>
          <p:cNvSpPr/>
          <p:nvPr/>
        </p:nvSpPr>
        <p:spPr>
          <a:xfrm>
            <a:off x="735200" y="824575"/>
            <a:ext cx="6052392"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3"/>
          <p:cNvSpPr txBox="1"/>
          <p:nvPr>
            <p:ph type="ctrTitle"/>
          </p:nvPr>
        </p:nvSpPr>
        <p:spPr>
          <a:xfrm>
            <a:off x="717199" y="584694"/>
            <a:ext cx="42489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6" name="Google Shape;986;p43"/>
          <p:cNvSpPr txBox="1"/>
          <p:nvPr>
            <p:ph idx="1" type="subTitle"/>
          </p:nvPr>
        </p:nvSpPr>
        <p:spPr>
          <a:xfrm>
            <a:off x="2555300" y="2637294"/>
            <a:ext cx="2410800" cy="792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87" name="Google Shape;987;p43"/>
          <p:cNvSpPr/>
          <p:nvPr/>
        </p:nvSpPr>
        <p:spPr>
          <a:xfrm flipH="1">
            <a:off x="735243" y="548625"/>
            <a:ext cx="2770057" cy="97124"/>
          </a:xfrm>
          <a:custGeom>
            <a:rect b="b" l="l" r="r" t="t"/>
            <a:pathLst>
              <a:path extrusionOk="0" h="1676" w="50383">
                <a:moveTo>
                  <a:pt x="0" y="0"/>
                </a:moveTo>
                <a:lnTo>
                  <a:pt x="0" y="1676"/>
                </a:lnTo>
                <a:lnTo>
                  <a:pt x="50383" y="1676"/>
                </a:lnTo>
                <a:lnTo>
                  <a:pt x="5038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88" name="Shape 988"/>
        <p:cNvGrpSpPr/>
        <p:nvPr/>
      </p:nvGrpSpPr>
      <p:grpSpPr>
        <a:xfrm>
          <a:off x="0" y="0"/>
          <a:ext cx="0" cy="0"/>
          <a:chOff x="0" y="0"/>
          <a:chExt cx="0" cy="0"/>
        </a:xfrm>
      </p:grpSpPr>
      <p:sp>
        <p:nvSpPr>
          <p:cNvPr id="989" name="Google Shape;989;p44"/>
          <p:cNvSpPr/>
          <p:nvPr/>
        </p:nvSpPr>
        <p:spPr>
          <a:xfrm rot="5400000">
            <a:off x="1116949" y="-654511"/>
            <a:ext cx="4672001" cy="6451888"/>
          </a:xfrm>
          <a:custGeom>
            <a:rect b="b" l="l" r="r" t="t"/>
            <a:pathLst>
              <a:path extrusionOk="0" h="31705" w="66178">
                <a:moveTo>
                  <a:pt x="0" y="0"/>
                </a:moveTo>
                <a:lnTo>
                  <a:pt x="0" y="31705"/>
                </a:lnTo>
                <a:lnTo>
                  <a:pt x="66177" y="31705"/>
                </a:lnTo>
                <a:lnTo>
                  <a:pt x="66177"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4"/>
          <p:cNvSpPr txBox="1"/>
          <p:nvPr>
            <p:ph type="title"/>
          </p:nvPr>
        </p:nvSpPr>
        <p:spPr>
          <a:xfrm>
            <a:off x="237375" y="2249350"/>
            <a:ext cx="6451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91" name="Google Shape;991;p44"/>
          <p:cNvSpPr txBox="1"/>
          <p:nvPr>
            <p:ph idx="1" type="subTitle"/>
          </p:nvPr>
        </p:nvSpPr>
        <p:spPr>
          <a:xfrm>
            <a:off x="1934675" y="3055625"/>
            <a:ext cx="3057300" cy="103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a:solidFill>
                  <a:schemeClr val="lt2"/>
                </a:solidFill>
              </a:defRPr>
            </a:lvl1pPr>
            <a:lvl2pPr lvl="1" rtl="0" algn="ctr">
              <a:lnSpc>
                <a:spcPct val="100000"/>
              </a:lnSpc>
              <a:spcBef>
                <a:spcPts val="0"/>
              </a:spcBef>
              <a:spcAft>
                <a:spcPts val="0"/>
              </a:spcAft>
              <a:buClr>
                <a:schemeClr val="lt2"/>
              </a:buClr>
              <a:buSzPts val="2800"/>
              <a:buNone/>
              <a:defRPr sz="2800">
                <a:solidFill>
                  <a:schemeClr val="lt2"/>
                </a:solidFill>
              </a:defRPr>
            </a:lvl2pPr>
            <a:lvl3pPr lvl="2" rtl="0" algn="ctr">
              <a:lnSpc>
                <a:spcPct val="100000"/>
              </a:lnSpc>
              <a:spcBef>
                <a:spcPts val="0"/>
              </a:spcBef>
              <a:spcAft>
                <a:spcPts val="0"/>
              </a:spcAft>
              <a:buClr>
                <a:schemeClr val="lt2"/>
              </a:buClr>
              <a:buSzPts val="2800"/>
              <a:buNone/>
              <a:defRPr sz="2800">
                <a:solidFill>
                  <a:schemeClr val="lt2"/>
                </a:solidFill>
              </a:defRPr>
            </a:lvl3pPr>
            <a:lvl4pPr lvl="3" rtl="0" algn="ctr">
              <a:lnSpc>
                <a:spcPct val="100000"/>
              </a:lnSpc>
              <a:spcBef>
                <a:spcPts val="0"/>
              </a:spcBef>
              <a:spcAft>
                <a:spcPts val="0"/>
              </a:spcAft>
              <a:buClr>
                <a:schemeClr val="lt2"/>
              </a:buClr>
              <a:buSzPts val="2800"/>
              <a:buNone/>
              <a:defRPr sz="2800">
                <a:solidFill>
                  <a:schemeClr val="lt2"/>
                </a:solidFill>
              </a:defRPr>
            </a:lvl4pPr>
            <a:lvl5pPr lvl="4" rtl="0" algn="ctr">
              <a:lnSpc>
                <a:spcPct val="100000"/>
              </a:lnSpc>
              <a:spcBef>
                <a:spcPts val="0"/>
              </a:spcBef>
              <a:spcAft>
                <a:spcPts val="0"/>
              </a:spcAft>
              <a:buClr>
                <a:schemeClr val="lt2"/>
              </a:buClr>
              <a:buSzPts val="2800"/>
              <a:buNone/>
              <a:defRPr sz="2800">
                <a:solidFill>
                  <a:schemeClr val="lt2"/>
                </a:solidFill>
              </a:defRPr>
            </a:lvl5pPr>
            <a:lvl6pPr lvl="5" rtl="0" algn="ctr">
              <a:lnSpc>
                <a:spcPct val="100000"/>
              </a:lnSpc>
              <a:spcBef>
                <a:spcPts val="0"/>
              </a:spcBef>
              <a:spcAft>
                <a:spcPts val="0"/>
              </a:spcAft>
              <a:buClr>
                <a:schemeClr val="lt2"/>
              </a:buClr>
              <a:buSzPts val="2800"/>
              <a:buNone/>
              <a:defRPr sz="2800">
                <a:solidFill>
                  <a:schemeClr val="lt2"/>
                </a:solidFill>
              </a:defRPr>
            </a:lvl6pPr>
            <a:lvl7pPr lvl="6" rtl="0" algn="ctr">
              <a:lnSpc>
                <a:spcPct val="100000"/>
              </a:lnSpc>
              <a:spcBef>
                <a:spcPts val="0"/>
              </a:spcBef>
              <a:spcAft>
                <a:spcPts val="0"/>
              </a:spcAft>
              <a:buClr>
                <a:schemeClr val="lt2"/>
              </a:buClr>
              <a:buSzPts val="2800"/>
              <a:buNone/>
              <a:defRPr sz="2800">
                <a:solidFill>
                  <a:schemeClr val="lt2"/>
                </a:solidFill>
              </a:defRPr>
            </a:lvl7pPr>
            <a:lvl8pPr lvl="7" rtl="0" algn="ctr">
              <a:lnSpc>
                <a:spcPct val="100000"/>
              </a:lnSpc>
              <a:spcBef>
                <a:spcPts val="0"/>
              </a:spcBef>
              <a:spcAft>
                <a:spcPts val="0"/>
              </a:spcAft>
              <a:buClr>
                <a:schemeClr val="lt2"/>
              </a:buClr>
              <a:buSzPts val="2800"/>
              <a:buNone/>
              <a:defRPr sz="2800">
                <a:solidFill>
                  <a:schemeClr val="lt2"/>
                </a:solidFill>
              </a:defRPr>
            </a:lvl8pPr>
            <a:lvl9pPr lvl="8" rtl="0" algn="ctr">
              <a:lnSpc>
                <a:spcPct val="100000"/>
              </a:lnSpc>
              <a:spcBef>
                <a:spcPts val="0"/>
              </a:spcBef>
              <a:spcAft>
                <a:spcPts val="0"/>
              </a:spcAft>
              <a:buClr>
                <a:schemeClr val="lt2"/>
              </a:buClr>
              <a:buSzPts val="2800"/>
              <a:buNone/>
              <a:defRPr sz="2800">
                <a:solidFill>
                  <a:schemeClr val="lt2"/>
                </a:solidFill>
              </a:defRPr>
            </a:lvl9pPr>
          </a:lstStyle>
          <a:p/>
        </p:txBody>
      </p:sp>
      <p:sp>
        <p:nvSpPr>
          <p:cNvPr id="992" name="Google Shape;992;p44"/>
          <p:cNvSpPr txBox="1"/>
          <p:nvPr>
            <p:ph hasCustomPrompt="1" idx="2" type="title"/>
          </p:nvPr>
        </p:nvSpPr>
        <p:spPr>
          <a:xfrm>
            <a:off x="2522225" y="1206475"/>
            <a:ext cx="1882200" cy="758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993" name="Google Shape;993;p44"/>
          <p:cNvSpPr/>
          <p:nvPr/>
        </p:nvSpPr>
        <p:spPr>
          <a:xfrm rot="5400000">
            <a:off x="6134818" y="2661857"/>
            <a:ext cx="2994111" cy="1497020"/>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rot="5400000">
            <a:off x="7855700" y="1498978"/>
            <a:ext cx="1049502" cy="104950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rot="5400000">
            <a:off x="7692443" y="-573581"/>
            <a:ext cx="403747" cy="2021771"/>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rot="5400000">
            <a:off x="7692408" y="-184980"/>
            <a:ext cx="403818" cy="2021771"/>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rot="5400000">
            <a:off x="6267706" y="2258782"/>
            <a:ext cx="2649687" cy="2648889"/>
          </a:xfrm>
          <a:custGeom>
            <a:rect b="b" l="l" r="r" t="t"/>
            <a:pathLst>
              <a:path extrusionOk="0" h="37521" w="37523">
                <a:moveTo>
                  <a:pt x="1" y="0"/>
                </a:moveTo>
                <a:lnTo>
                  <a:pt x="37522" y="37520"/>
                </a:lnTo>
                <a:lnTo>
                  <a:pt x="37522"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4"/>
          <p:cNvSpPr/>
          <p:nvPr/>
        </p:nvSpPr>
        <p:spPr>
          <a:xfrm rot="5400000">
            <a:off x="816210" y="-522471"/>
            <a:ext cx="181224" cy="2142069"/>
          </a:xfrm>
          <a:custGeom>
            <a:rect b="b" l="l" r="r" t="t"/>
            <a:pathLst>
              <a:path extrusionOk="0" h="30342" w="2567">
                <a:moveTo>
                  <a:pt x="1" y="0"/>
                </a:moveTo>
                <a:lnTo>
                  <a:pt x="1" y="30342"/>
                </a:lnTo>
                <a:lnTo>
                  <a:pt x="2567" y="30342"/>
                </a:lnTo>
                <a:lnTo>
                  <a:pt x="2567"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9" name="Shape 999"/>
        <p:cNvGrpSpPr/>
        <p:nvPr/>
      </p:nvGrpSpPr>
      <p:grpSpPr>
        <a:xfrm>
          <a:off x="0" y="0"/>
          <a:ext cx="0" cy="0"/>
          <a:chOff x="0" y="0"/>
          <a:chExt cx="0" cy="0"/>
        </a:xfrm>
      </p:grpSpPr>
      <p:sp>
        <p:nvSpPr>
          <p:cNvPr id="1000" name="Google Shape;1000;p45"/>
          <p:cNvSpPr txBox="1"/>
          <p:nvPr>
            <p:ph idx="1" type="body"/>
          </p:nvPr>
        </p:nvSpPr>
        <p:spPr>
          <a:xfrm>
            <a:off x="711150" y="1302050"/>
            <a:ext cx="7721700" cy="2917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grpSp>
        <p:nvGrpSpPr>
          <p:cNvPr id="1001" name="Google Shape;1001;p45"/>
          <p:cNvGrpSpPr/>
          <p:nvPr/>
        </p:nvGrpSpPr>
        <p:grpSpPr>
          <a:xfrm>
            <a:off x="91798" y="53625"/>
            <a:ext cx="276427" cy="1135052"/>
            <a:chOff x="674223" y="0"/>
            <a:chExt cx="276427" cy="1135052"/>
          </a:xfrm>
        </p:grpSpPr>
        <p:sp>
          <p:nvSpPr>
            <p:cNvPr id="1002" name="Google Shape;1002;p45"/>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5"/>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5"/>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5"/>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5"/>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5"/>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5"/>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5"/>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45"/>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45"/>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2" name="Google Shape;1012;p4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13" name="Google Shape;1013;p45"/>
          <p:cNvGrpSpPr/>
          <p:nvPr/>
        </p:nvGrpSpPr>
        <p:grpSpPr>
          <a:xfrm>
            <a:off x="8808153" y="55785"/>
            <a:ext cx="494184" cy="3160979"/>
            <a:chOff x="3250475" y="-1758600"/>
            <a:chExt cx="234700" cy="1501225"/>
          </a:xfrm>
        </p:grpSpPr>
        <p:sp>
          <p:nvSpPr>
            <p:cNvPr id="1014" name="Google Shape;1014;p45"/>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45"/>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45"/>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45"/>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5"/>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45"/>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45"/>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5"/>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5"/>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45"/>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5"/>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5"/>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5"/>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7" name="Shape 1027"/>
        <p:cNvGrpSpPr/>
        <p:nvPr/>
      </p:nvGrpSpPr>
      <p:grpSpPr>
        <a:xfrm>
          <a:off x="0" y="0"/>
          <a:ext cx="0" cy="0"/>
          <a:chOff x="0" y="0"/>
          <a:chExt cx="0" cy="0"/>
        </a:xfrm>
      </p:grpSpPr>
      <p:sp>
        <p:nvSpPr>
          <p:cNvPr id="1028" name="Google Shape;1028;p46"/>
          <p:cNvSpPr txBox="1"/>
          <p:nvPr>
            <p:ph idx="1" type="body"/>
          </p:nvPr>
        </p:nvSpPr>
        <p:spPr>
          <a:xfrm>
            <a:off x="714986"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29" name="Google Shape;1029;p46"/>
          <p:cNvSpPr txBox="1"/>
          <p:nvPr>
            <p:ph idx="2" type="body"/>
          </p:nvPr>
        </p:nvSpPr>
        <p:spPr>
          <a:xfrm>
            <a:off x="4807714" y="1508825"/>
            <a:ext cx="3621300" cy="3060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grpSp>
        <p:nvGrpSpPr>
          <p:cNvPr id="1030" name="Google Shape;1030;p46"/>
          <p:cNvGrpSpPr/>
          <p:nvPr/>
        </p:nvGrpSpPr>
        <p:grpSpPr>
          <a:xfrm>
            <a:off x="750423" y="0"/>
            <a:ext cx="276427" cy="1135052"/>
            <a:chOff x="674223" y="0"/>
            <a:chExt cx="276427" cy="1135052"/>
          </a:xfrm>
        </p:grpSpPr>
        <p:sp>
          <p:nvSpPr>
            <p:cNvPr id="1031" name="Google Shape;1031;p46"/>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46"/>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46"/>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46"/>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46"/>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46"/>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6"/>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6"/>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6"/>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46"/>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1" name="Google Shape;1041;p46"/>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46"/>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4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4" name="Shape 1044"/>
        <p:cNvGrpSpPr/>
        <p:nvPr/>
      </p:nvGrpSpPr>
      <p:grpSpPr>
        <a:xfrm>
          <a:off x="0" y="0"/>
          <a:ext cx="0" cy="0"/>
          <a:chOff x="0" y="0"/>
          <a:chExt cx="0" cy="0"/>
        </a:xfrm>
      </p:grpSpPr>
      <p:sp>
        <p:nvSpPr>
          <p:cNvPr id="1045" name="Google Shape;1045;p4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046" name="Google Shape;1046;p47"/>
          <p:cNvGrpSpPr/>
          <p:nvPr/>
        </p:nvGrpSpPr>
        <p:grpSpPr>
          <a:xfrm>
            <a:off x="8029221" y="500015"/>
            <a:ext cx="1180530" cy="462678"/>
            <a:chOff x="8029221" y="500015"/>
            <a:chExt cx="1180530" cy="462678"/>
          </a:xfrm>
        </p:grpSpPr>
        <p:sp>
          <p:nvSpPr>
            <p:cNvPr id="1047" name="Google Shape;1047;p47"/>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7"/>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9" name="Google Shape;1049;p47"/>
          <p:cNvGrpSpPr/>
          <p:nvPr/>
        </p:nvGrpSpPr>
        <p:grpSpPr>
          <a:xfrm>
            <a:off x="-5" y="498215"/>
            <a:ext cx="1173136" cy="466267"/>
            <a:chOff x="8031270" y="500028"/>
            <a:chExt cx="1173136" cy="466267"/>
          </a:xfrm>
        </p:grpSpPr>
        <p:grpSp>
          <p:nvGrpSpPr>
            <p:cNvPr id="1050" name="Google Shape;1050;p47"/>
            <p:cNvGrpSpPr/>
            <p:nvPr/>
          </p:nvGrpSpPr>
          <p:grpSpPr>
            <a:xfrm>
              <a:off x="8031270" y="680572"/>
              <a:ext cx="1173136" cy="285723"/>
              <a:chOff x="423350" y="-1313925"/>
              <a:chExt cx="834675" cy="203275"/>
            </a:xfrm>
          </p:grpSpPr>
          <p:sp>
            <p:nvSpPr>
              <p:cNvPr id="1051" name="Google Shape;1051;p4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4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4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4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4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4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4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4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4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4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1" name="Google Shape;1061;p47"/>
            <p:cNvGrpSpPr/>
            <p:nvPr/>
          </p:nvGrpSpPr>
          <p:grpSpPr>
            <a:xfrm>
              <a:off x="8032839" y="500028"/>
              <a:ext cx="1167022" cy="77167"/>
              <a:chOff x="425525" y="-1165550"/>
              <a:chExt cx="830325" cy="54900"/>
            </a:xfrm>
          </p:grpSpPr>
          <p:sp>
            <p:nvSpPr>
              <p:cNvPr id="1062" name="Google Shape;1062;p4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4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4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4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67" name="Shape 1067"/>
        <p:cNvGrpSpPr/>
        <p:nvPr/>
      </p:nvGrpSpPr>
      <p:grpSpPr>
        <a:xfrm>
          <a:off x="0" y="0"/>
          <a:ext cx="0" cy="0"/>
          <a:chOff x="0" y="0"/>
          <a:chExt cx="0" cy="0"/>
        </a:xfrm>
      </p:grpSpPr>
      <p:sp>
        <p:nvSpPr>
          <p:cNvPr id="1068" name="Google Shape;1068;p48"/>
          <p:cNvSpPr txBox="1"/>
          <p:nvPr>
            <p:ph idx="1" type="body"/>
          </p:nvPr>
        </p:nvSpPr>
        <p:spPr>
          <a:xfrm>
            <a:off x="5096025" y="2429675"/>
            <a:ext cx="3120600" cy="14283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sp>
        <p:nvSpPr>
          <p:cNvPr id="1069" name="Google Shape;1069;p48"/>
          <p:cNvSpPr txBox="1"/>
          <p:nvPr>
            <p:ph type="title"/>
          </p:nvPr>
        </p:nvSpPr>
        <p:spPr>
          <a:xfrm>
            <a:off x="5096025" y="1780775"/>
            <a:ext cx="31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0" name="Google Shape;1070;p48"/>
          <p:cNvSpPr/>
          <p:nvPr/>
        </p:nvSpPr>
        <p:spPr>
          <a:xfrm rot="5400000">
            <a:off x="4917686" y="-294128"/>
            <a:ext cx="569511" cy="1923968"/>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48"/>
          <p:cNvSpPr/>
          <p:nvPr/>
        </p:nvSpPr>
        <p:spPr>
          <a:xfrm rot="5400000">
            <a:off x="4788877" y="-548420"/>
            <a:ext cx="569511" cy="1666350"/>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48"/>
          <p:cNvSpPr/>
          <p:nvPr/>
        </p:nvSpPr>
        <p:spPr>
          <a:xfrm>
            <a:off x="6183925" y="4844975"/>
            <a:ext cx="3045453" cy="125024"/>
          </a:xfrm>
          <a:custGeom>
            <a:rect b="b" l="l" r="r" t="t"/>
            <a:pathLst>
              <a:path extrusionOk="0" h="1913" w="36742">
                <a:moveTo>
                  <a:pt x="1" y="0"/>
                </a:moveTo>
                <a:lnTo>
                  <a:pt x="1" y="1913"/>
                </a:lnTo>
                <a:lnTo>
                  <a:pt x="36742" y="1913"/>
                </a:lnTo>
                <a:lnTo>
                  <a:pt x="3674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48"/>
          <p:cNvSpPr/>
          <p:nvPr/>
        </p:nvSpPr>
        <p:spPr>
          <a:xfrm>
            <a:off x="8870550" y="1477500"/>
            <a:ext cx="129974" cy="3666000"/>
          </a:xfrm>
          <a:custGeom>
            <a:rect b="b" l="l" r="r" t="t"/>
            <a:pathLst>
              <a:path extrusionOk="0" h="20003" w="1913">
                <a:moveTo>
                  <a:pt x="0" y="1"/>
                </a:moveTo>
                <a:lnTo>
                  <a:pt x="0" y="20002"/>
                </a:lnTo>
                <a:lnTo>
                  <a:pt x="1913" y="20002"/>
                </a:lnTo>
                <a:lnTo>
                  <a:pt x="1913"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4" name="Shape 1074"/>
        <p:cNvGrpSpPr/>
        <p:nvPr/>
      </p:nvGrpSpPr>
      <p:grpSpPr>
        <a:xfrm>
          <a:off x="0" y="0"/>
          <a:ext cx="0" cy="0"/>
          <a:chOff x="0" y="0"/>
          <a:chExt cx="0" cy="0"/>
        </a:xfrm>
      </p:grpSpPr>
      <p:sp>
        <p:nvSpPr>
          <p:cNvPr id="1075" name="Google Shape;1075;p49"/>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3600"/>
              <a:buNone/>
              <a:defRPr sz="36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76" name="Google Shape;1076;p49"/>
          <p:cNvSpPr/>
          <p:nvPr/>
        </p:nvSpPr>
        <p:spPr>
          <a:xfrm>
            <a:off x="7874999" y="0"/>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9"/>
          <p:cNvSpPr/>
          <p:nvPr/>
        </p:nvSpPr>
        <p:spPr>
          <a:xfrm>
            <a:off x="249100" y="38"/>
            <a:ext cx="83450" cy="5143429"/>
          </a:xfrm>
          <a:custGeom>
            <a:rect b="b" l="l" r="r" t="t"/>
            <a:pathLst>
              <a:path extrusionOk="0" h="73559" w="3338">
                <a:moveTo>
                  <a:pt x="1" y="1"/>
                </a:moveTo>
                <a:lnTo>
                  <a:pt x="1" y="73559"/>
                </a:lnTo>
                <a:lnTo>
                  <a:pt x="3337" y="73559"/>
                </a:lnTo>
                <a:lnTo>
                  <a:pt x="33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9"/>
          <p:cNvSpPr/>
          <p:nvPr/>
        </p:nvSpPr>
        <p:spPr>
          <a:xfrm>
            <a:off x="452150" y="38"/>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79" name="Shape 1079"/>
        <p:cNvGrpSpPr/>
        <p:nvPr/>
      </p:nvGrpSpPr>
      <p:grpSpPr>
        <a:xfrm>
          <a:off x="0" y="0"/>
          <a:ext cx="0" cy="0"/>
          <a:chOff x="0" y="0"/>
          <a:chExt cx="0" cy="0"/>
        </a:xfrm>
      </p:grpSpPr>
      <p:sp>
        <p:nvSpPr>
          <p:cNvPr id="1080" name="Google Shape;1080;p50"/>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1" name="Google Shape;1081;p50"/>
          <p:cNvGrpSpPr/>
          <p:nvPr/>
        </p:nvGrpSpPr>
        <p:grpSpPr>
          <a:xfrm>
            <a:off x="5690323" y="4749275"/>
            <a:ext cx="2996714" cy="164548"/>
            <a:chOff x="5690323" y="4749275"/>
            <a:chExt cx="2996714" cy="164548"/>
          </a:xfrm>
        </p:grpSpPr>
        <p:sp>
          <p:nvSpPr>
            <p:cNvPr id="1082" name="Google Shape;1082;p50"/>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0"/>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0"/>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0"/>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0"/>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0"/>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50"/>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50"/>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50"/>
          <p:cNvGrpSpPr/>
          <p:nvPr/>
        </p:nvGrpSpPr>
        <p:grpSpPr>
          <a:xfrm>
            <a:off x="8402078" y="123460"/>
            <a:ext cx="494184" cy="3160979"/>
            <a:chOff x="3250475" y="-1758600"/>
            <a:chExt cx="234700" cy="1501225"/>
          </a:xfrm>
        </p:grpSpPr>
        <p:sp>
          <p:nvSpPr>
            <p:cNvPr id="1091" name="Google Shape;1091;p50"/>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50"/>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50"/>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50"/>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50"/>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50"/>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50"/>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50"/>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50"/>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50"/>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50"/>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50"/>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50"/>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4" name="Google Shape;1104;p50"/>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50"/>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50"/>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50"/>
          <p:cNvSpPr txBox="1"/>
          <p:nvPr>
            <p:ph idx="1" type="subTitle"/>
          </p:nvPr>
        </p:nvSpPr>
        <p:spPr>
          <a:xfrm>
            <a:off x="1000300" y="1402350"/>
            <a:ext cx="3211500" cy="461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108" name="Google Shape;1108;p50"/>
          <p:cNvSpPr txBox="1"/>
          <p:nvPr>
            <p:ph idx="2" type="body"/>
          </p:nvPr>
        </p:nvSpPr>
        <p:spPr>
          <a:xfrm>
            <a:off x="1000300" y="2092650"/>
            <a:ext cx="3211500" cy="2405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09" name="Google Shape;1109;p5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10" name="Shape 1110"/>
        <p:cNvGrpSpPr/>
        <p:nvPr/>
      </p:nvGrpSpPr>
      <p:grpSpPr>
        <a:xfrm>
          <a:off x="0" y="0"/>
          <a:ext cx="0" cy="0"/>
          <a:chOff x="0" y="0"/>
          <a:chExt cx="0" cy="0"/>
        </a:xfrm>
      </p:grpSpPr>
      <p:sp>
        <p:nvSpPr>
          <p:cNvPr id="1111" name="Google Shape;1111;p5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12" name="Google Shape;1112;p51"/>
          <p:cNvGrpSpPr/>
          <p:nvPr/>
        </p:nvGrpSpPr>
        <p:grpSpPr>
          <a:xfrm>
            <a:off x="7952395" y="498215"/>
            <a:ext cx="1173136" cy="466267"/>
            <a:chOff x="8031270" y="500028"/>
            <a:chExt cx="1173136" cy="466267"/>
          </a:xfrm>
        </p:grpSpPr>
        <p:grpSp>
          <p:nvGrpSpPr>
            <p:cNvPr id="1113" name="Google Shape;1113;p51"/>
            <p:cNvGrpSpPr/>
            <p:nvPr/>
          </p:nvGrpSpPr>
          <p:grpSpPr>
            <a:xfrm>
              <a:off x="8031270" y="680572"/>
              <a:ext cx="1173136" cy="285723"/>
              <a:chOff x="423350" y="-1313925"/>
              <a:chExt cx="834675" cy="203275"/>
            </a:xfrm>
          </p:grpSpPr>
          <p:sp>
            <p:nvSpPr>
              <p:cNvPr id="1114" name="Google Shape;1114;p51"/>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51"/>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51"/>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51"/>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51"/>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4" name="Google Shape;1124;p51"/>
            <p:cNvGrpSpPr/>
            <p:nvPr/>
          </p:nvGrpSpPr>
          <p:grpSpPr>
            <a:xfrm>
              <a:off x="8032839" y="500028"/>
              <a:ext cx="1167022" cy="77167"/>
              <a:chOff x="425525" y="-1165550"/>
              <a:chExt cx="830325" cy="54900"/>
            </a:xfrm>
          </p:grpSpPr>
          <p:sp>
            <p:nvSpPr>
              <p:cNvPr id="1125" name="Google Shape;1125;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30" name="Google Shape;1130;p51"/>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51"/>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51"/>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51"/>
          <p:cNvSpPr/>
          <p:nvPr/>
        </p:nvSpPr>
        <p:spPr>
          <a:xfrm rot="5400000">
            <a:off x="2498100" y="2259000"/>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34" name="Google Shape;1134;p51"/>
          <p:cNvGrpSpPr/>
          <p:nvPr/>
        </p:nvGrpSpPr>
        <p:grpSpPr>
          <a:xfrm>
            <a:off x="-405780" y="4446092"/>
            <a:ext cx="1173136" cy="466267"/>
            <a:chOff x="8031270" y="500028"/>
            <a:chExt cx="1173136" cy="466267"/>
          </a:xfrm>
        </p:grpSpPr>
        <p:grpSp>
          <p:nvGrpSpPr>
            <p:cNvPr id="1135" name="Google Shape;1135;p51"/>
            <p:cNvGrpSpPr/>
            <p:nvPr/>
          </p:nvGrpSpPr>
          <p:grpSpPr>
            <a:xfrm>
              <a:off x="8031270" y="680572"/>
              <a:ext cx="1173136" cy="285723"/>
              <a:chOff x="423350" y="-1313925"/>
              <a:chExt cx="834675" cy="203275"/>
            </a:xfrm>
          </p:grpSpPr>
          <p:sp>
            <p:nvSpPr>
              <p:cNvPr id="1136" name="Google Shape;1136;p51"/>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51"/>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51"/>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51"/>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51"/>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6" name="Google Shape;1146;p51"/>
            <p:cNvGrpSpPr/>
            <p:nvPr/>
          </p:nvGrpSpPr>
          <p:grpSpPr>
            <a:xfrm>
              <a:off x="8032839" y="500028"/>
              <a:ext cx="1167022" cy="77167"/>
              <a:chOff x="425525" y="-1165550"/>
              <a:chExt cx="830325" cy="54900"/>
            </a:xfrm>
          </p:grpSpPr>
          <p:sp>
            <p:nvSpPr>
              <p:cNvPr id="1147" name="Google Shape;1147;p51"/>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51"/>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51"/>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51"/>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51"/>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52" name="Google Shape;1152;p51"/>
          <p:cNvGrpSpPr/>
          <p:nvPr/>
        </p:nvGrpSpPr>
        <p:grpSpPr>
          <a:xfrm>
            <a:off x="8737478" y="3982660"/>
            <a:ext cx="494184" cy="1605257"/>
            <a:chOff x="3250475" y="-1758600"/>
            <a:chExt cx="234700" cy="762375"/>
          </a:xfrm>
        </p:grpSpPr>
        <p:sp>
          <p:nvSpPr>
            <p:cNvPr id="1153" name="Google Shape;1153;p51"/>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51"/>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51"/>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51"/>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51"/>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51"/>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59" name="Shape 1159"/>
        <p:cNvGrpSpPr/>
        <p:nvPr/>
      </p:nvGrpSpPr>
      <p:grpSpPr>
        <a:xfrm>
          <a:off x="0" y="0"/>
          <a:ext cx="0" cy="0"/>
          <a:chOff x="0" y="0"/>
          <a:chExt cx="0" cy="0"/>
        </a:xfrm>
      </p:grpSpPr>
      <p:sp>
        <p:nvSpPr>
          <p:cNvPr id="1160" name="Google Shape;1160;p52"/>
          <p:cNvSpPr/>
          <p:nvPr/>
        </p:nvSpPr>
        <p:spPr>
          <a:xfrm>
            <a:off x="998349" y="1050425"/>
            <a:ext cx="7147302" cy="3042644"/>
          </a:xfrm>
          <a:custGeom>
            <a:rect b="b" l="l" r="r" t="t"/>
            <a:pathLst>
              <a:path extrusionOk="0" h="38247" w="75733">
                <a:moveTo>
                  <a:pt x="0" y="0"/>
                </a:moveTo>
                <a:lnTo>
                  <a:pt x="0" y="38246"/>
                </a:lnTo>
                <a:lnTo>
                  <a:pt x="75733" y="38246"/>
                </a:lnTo>
                <a:lnTo>
                  <a:pt x="75733" y="0"/>
                </a:lnTo>
                <a:close/>
              </a:path>
            </a:pathLst>
          </a:custGeom>
          <a:solidFill>
            <a:srgbClr val="C52E73">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52"/>
          <p:cNvSpPr/>
          <p:nvPr/>
        </p:nvSpPr>
        <p:spPr>
          <a:xfrm>
            <a:off x="293200" y="-445637"/>
            <a:ext cx="1970273" cy="1970273"/>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52"/>
          <p:cNvSpPr/>
          <p:nvPr/>
        </p:nvSpPr>
        <p:spPr>
          <a:xfrm>
            <a:off x="293204" y="4236500"/>
            <a:ext cx="1627700" cy="74415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3" name="Google Shape;1163;p52"/>
          <p:cNvGrpSpPr/>
          <p:nvPr/>
        </p:nvGrpSpPr>
        <p:grpSpPr>
          <a:xfrm>
            <a:off x="1248829" y="4549738"/>
            <a:ext cx="1182050" cy="117675"/>
            <a:chOff x="546500" y="-1559425"/>
            <a:chExt cx="1182050" cy="117675"/>
          </a:xfrm>
        </p:grpSpPr>
        <p:sp>
          <p:nvSpPr>
            <p:cNvPr id="1164" name="Google Shape;1164;p52"/>
            <p:cNvSpPr/>
            <p:nvPr/>
          </p:nvSpPr>
          <p:spPr>
            <a:xfrm>
              <a:off x="752400" y="-1559425"/>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52"/>
            <p:cNvSpPr/>
            <p:nvPr/>
          </p:nvSpPr>
          <p:spPr>
            <a:xfrm>
              <a:off x="546500" y="-1471175"/>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6" name="Google Shape;1166;p52"/>
          <p:cNvSpPr txBox="1"/>
          <p:nvPr>
            <p:ph hasCustomPrompt="1" type="title"/>
          </p:nvPr>
        </p:nvSpPr>
        <p:spPr>
          <a:xfrm>
            <a:off x="2230050" y="1364028"/>
            <a:ext cx="4683900" cy="150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67" name="Google Shape;1167;p52"/>
          <p:cNvSpPr txBox="1"/>
          <p:nvPr>
            <p:ph idx="1" type="body"/>
          </p:nvPr>
        </p:nvSpPr>
        <p:spPr>
          <a:xfrm>
            <a:off x="2385600" y="2806953"/>
            <a:ext cx="4372800" cy="14634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68" name="Google Shape;1168;p52"/>
          <p:cNvSpPr/>
          <p:nvPr/>
        </p:nvSpPr>
        <p:spPr>
          <a:xfrm>
            <a:off x="8563625" y="1050425"/>
            <a:ext cx="192550" cy="3042638"/>
          </a:xfrm>
          <a:custGeom>
            <a:rect b="b" l="l" r="r" t="t"/>
            <a:pathLst>
              <a:path extrusionOk="0" h="52279" w="7702">
                <a:moveTo>
                  <a:pt x="0" y="0"/>
                </a:moveTo>
                <a:lnTo>
                  <a:pt x="0" y="52279"/>
                </a:lnTo>
                <a:lnTo>
                  <a:pt x="7702" y="52279"/>
                </a:lnTo>
                <a:lnTo>
                  <a:pt x="7702"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9" name="Google Shape;1169;p52"/>
          <p:cNvGrpSpPr/>
          <p:nvPr/>
        </p:nvGrpSpPr>
        <p:grpSpPr>
          <a:xfrm>
            <a:off x="6937927" y="4416888"/>
            <a:ext cx="1818256" cy="442774"/>
            <a:chOff x="423350" y="-1313925"/>
            <a:chExt cx="834675" cy="203275"/>
          </a:xfrm>
        </p:grpSpPr>
        <p:sp>
          <p:nvSpPr>
            <p:cNvPr id="1170" name="Google Shape;1170;p5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5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5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5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5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5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5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5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5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5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0" name="Shape 118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ONLY_1">
    <p:spTree>
      <p:nvGrpSpPr>
        <p:cNvPr id="1181" name="Shape 1181"/>
        <p:cNvGrpSpPr/>
        <p:nvPr/>
      </p:nvGrpSpPr>
      <p:grpSpPr>
        <a:xfrm>
          <a:off x="0" y="0"/>
          <a:ext cx="0" cy="0"/>
          <a:chOff x="0" y="0"/>
          <a:chExt cx="0" cy="0"/>
        </a:xfrm>
      </p:grpSpPr>
      <p:sp>
        <p:nvSpPr>
          <p:cNvPr id="1182" name="Google Shape;1182;p5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183" name="Google Shape;1183;p54"/>
          <p:cNvGrpSpPr/>
          <p:nvPr/>
        </p:nvGrpSpPr>
        <p:grpSpPr>
          <a:xfrm>
            <a:off x="5884980" y="1559397"/>
            <a:ext cx="3213109" cy="3571946"/>
            <a:chOff x="5884980" y="1559397"/>
            <a:chExt cx="3213109" cy="3571946"/>
          </a:xfrm>
        </p:grpSpPr>
        <p:sp>
          <p:nvSpPr>
            <p:cNvPr id="1184" name="Google Shape;1184;p54"/>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54"/>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54"/>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54"/>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54"/>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54"/>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54"/>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54"/>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54"/>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54"/>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54"/>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54"/>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54"/>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54"/>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54"/>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54"/>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54"/>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54"/>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54"/>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54"/>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54"/>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54"/>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54"/>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54"/>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54"/>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54"/>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54"/>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54"/>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54"/>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4"/>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54"/>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54"/>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54"/>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54"/>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54"/>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54"/>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54"/>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54"/>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54"/>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54"/>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54"/>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54"/>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54"/>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54"/>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54"/>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54"/>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54"/>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54"/>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54"/>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54"/>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54"/>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54"/>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54"/>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54"/>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54"/>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54"/>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54"/>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54"/>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54"/>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54"/>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54"/>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54"/>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54"/>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54"/>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54"/>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54"/>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54"/>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54"/>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54"/>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4"/>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4"/>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4"/>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4"/>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4"/>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4"/>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4"/>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4"/>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54"/>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54"/>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54"/>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4"/>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4"/>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4"/>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4"/>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4"/>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4"/>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4"/>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4"/>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54"/>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54"/>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54"/>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4"/>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54"/>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54"/>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54"/>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54"/>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54"/>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54"/>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54"/>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54"/>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54"/>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4"/>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54"/>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54"/>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54"/>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54"/>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54"/>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54"/>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54"/>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54"/>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54"/>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54"/>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54"/>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54"/>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54"/>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54"/>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54"/>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54"/>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54"/>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54"/>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54"/>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54"/>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54"/>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54"/>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54"/>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54"/>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54"/>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54"/>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54"/>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54"/>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54"/>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54"/>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54"/>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54"/>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54"/>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4"/>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54"/>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54"/>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54"/>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54"/>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4"/>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54"/>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4"/>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54"/>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4"/>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54"/>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4"/>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54"/>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4"/>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54"/>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4"/>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54"/>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4"/>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54"/>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4"/>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4"/>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4"/>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4"/>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54"/>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4"/>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4" name="Google Shape;1344;p54"/>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54"/>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6" name="Google Shape;1346;p54"/>
          <p:cNvGrpSpPr/>
          <p:nvPr/>
        </p:nvGrpSpPr>
        <p:grpSpPr>
          <a:xfrm>
            <a:off x="-423193" y="1333363"/>
            <a:ext cx="667111" cy="4267118"/>
            <a:chOff x="-73868" y="1333375"/>
            <a:chExt cx="667111" cy="4267118"/>
          </a:xfrm>
        </p:grpSpPr>
        <p:sp>
          <p:nvSpPr>
            <p:cNvPr id="1347" name="Google Shape;1347;p54"/>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54"/>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54"/>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54"/>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54"/>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54"/>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54"/>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54"/>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54"/>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54"/>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54"/>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54"/>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4"/>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0" name="Google Shape;1360;p54"/>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54"/>
          <p:cNvSpPr txBox="1"/>
          <p:nvPr>
            <p:ph idx="2" type="title"/>
          </p:nvPr>
        </p:nvSpPr>
        <p:spPr>
          <a:xfrm>
            <a:off x="76587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2" name="Google Shape;1362;p54"/>
          <p:cNvSpPr txBox="1"/>
          <p:nvPr>
            <p:ph idx="1" type="subTitle"/>
          </p:nvPr>
        </p:nvSpPr>
        <p:spPr>
          <a:xfrm>
            <a:off x="76587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3" name="Google Shape;1363;p54"/>
          <p:cNvSpPr txBox="1"/>
          <p:nvPr>
            <p:ph idx="3" type="title"/>
          </p:nvPr>
        </p:nvSpPr>
        <p:spPr>
          <a:xfrm>
            <a:off x="272470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4" name="Google Shape;1364;p54"/>
          <p:cNvSpPr txBox="1"/>
          <p:nvPr>
            <p:ph idx="4" type="subTitle"/>
          </p:nvPr>
        </p:nvSpPr>
        <p:spPr>
          <a:xfrm>
            <a:off x="272470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5" name="Google Shape;1365;p54"/>
          <p:cNvSpPr txBox="1"/>
          <p:nvPr>
            <p:ph idx="5" type="title"/>
          </p:nvPr>
        </p:nvSpPr>
        <p:spPr>
          <a:xfrm>
            <a:off x="4683525"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6" name="Google Shape;1366;p54"/>
          <p:cNvSpPr txBox="1"/>
          <p:nvPr>
            <p:ph idx="6" type="subTitle"/>
          </p:nvPr>
        </p:nvSpPr>
        <p:spPr>
          <a:xfrm>
            <a:off x="4683525"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7" name="Google Shape;1367;p54"/>
          <p:cNvSpPr txBox="1"/>
          <p:nvPr>
            <p:ph idx="7" type="title"/>
          </p:nvPr>
        </p:nvSpPr>
        <p:spPr>
          <a:xfrm>
            <a:off x="6642350" y="3026375"/>
            <a:ext cx="1735800" cy="4104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68" name="Google Shape;1368;p54"/>
          <p:cNvSpPr txBox="1"/>
          <p:nvPr>
            <p:ph idx="8" type="subTitle"/>
          </p:nvPr>
        </p:nvSpPr>
        <p:spPr>
          <a:xfrm>
            <a:off x="6642350" y="3436775"/>
            <a:ext cx="1735800" cy="74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369" name="Google Shape;1369;p54"/>
          <p:cNvSpPr txBox="1"/>
          <p:nvPr>
            <p:ph hasCustomPrompt="1" idx="9" type="title"/>
          </p:nvPr>
        </p:nvSpPr>
        <p:spPr>
          <a:xfrm>
            <a:off x="94017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0" name="Google Shape;1370;p54"/>
          <p:cNvSpPr txBox="1"/>
          <p:nvPr>
            <p:ph hasCustomPrompt="1" idx="13" type="title"/>
          </p:nvPr>
        </p:nvSpPr>
        <p:spPr>
          <a:xfrm>
            <a:off x="289900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1" name="Google Shape;1371;p54"/>
          <p:cNvSpPr txBox="1"/>
          <p:nvPr>
            <p:ph hasCustomPrompt="1" idx="14" type="title"/>
          </p:nvPr>
        </p:nvSpPr>
        <p:spPr>
          <a:xfrm>
            <a:off x="4857825"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372" name="Google Shape;1372;p54"/>
          <p:cNvSpPr txBox="1"/>
          <p:nvPr>
            <p:ph hasCustomPrompt="1" idx="15" type="title"/>
          </p:nvPr>
        </p:nvSpPr>
        <p:spPr>
          <a:xfrm>
            <a:off x="6816650" y="2550225"/>
            <a:ext cx="1387200" cy="291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
  <p:cSld name="TITLE_ONLY_1_1_1">
    <p:spTree>
      <p:nvGrpSpPr>
        <p:cNvPr id="1373" name="Shape 1373"/>
        <p:cNvGrpSpPr/>
        <p:nvPr/>
      </p:nvGrpSpPr>
      <p:grpSpPr>
        <a:xfrm>
          <a:off x="0" y="0"/>
          <a:ext cx="0" cy="0"/>
          <a:chOff x="0" y="0"/>
          <a:chExt cx="0" cy="0"/>
        </a:xfrm>
      </p:grpSpPr>
      <p:sp>
        <p:nvSpPr>
          <p:cNvPr id="1374" name="Google Shape;1374;p55"/>
          <p:cNvSpPr/>
          <p:nvPr/>
        </p:nvSpPr>
        <p:spPr>
          <a:xfrm>
            <a:off x="-47125" y="1461825"/>
            <a:ext cx="9265200" cy="328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5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6" name="Google Shape;1376;p55"/>
          <p:cNvSpPr txBox="1"/>
          <p:nvPr>
            <p:ph idx="2" type="title"/>
          </p:nvPr>
        </p:nvSpPr>
        <p:spPr>
          <a:xfrm>
            <a:off x="1896018"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77" name="Google Shape;1377;p55"/>
          <p:cNvSpPr txBox="1"/>
          <p:nvPr>
            <p:ph idx="1" type="subTitle"/>
          </p:nvPr>
        </p:nvSpPr>
        <p:spPr>
          <a:xfrm>
            <a:off x="1896046"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78" name="Google Shape;1378;p55"/>
          <p:cNvSpPr txBox="1"/>
          <p:nvPr>
            <p:ph idx="3" type="title"/>
          </p:nvPr>
        </p:nvSpPr>
        <p:spPr>
          <a:xfrm>
            <a:off x="5064554" y="17973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79" name="Google Shape;1379;p55"/>
          <p:cNvSpPr txBox="1"/>
          <p:nvPr>
            <p:ph idx="4" type="subTitle"/>
          </p:nvPr>
        </p:nvSpPr>
        <p:spPr>
          <a:xfrm>
            <a:off x="5064582" y="21583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80" name="Google Shape;1380;p55"/>
          <p:cNvSpPr txBox="1"/>
          <p:nvPr>
            <p:ph idx="5" type="title"/>
          </p:nvPr>
        </p:nvSpPr>
        <p:spPr>
          <a:xfrm>
            <a:off x="1896018"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81" name="Google Shape;1381;p55"/>
          <p:cNvSpPr txBox="1"/>
          <p:nvPr>
            <p:ph idx="6" type="subTitle"/>
          </p:nvPr>
        </p:nvSpPr>
        <p:spPr>
          <a:xfrm>
            <a:off x="1896046"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sp>
        <p:nvSpPr>
          <p:cNvPr id="1382" name="Google Shape;1382;p55"/>
          <p:cNvSpPr txBox="1"/>
          <p:nvPr>
            <p:ph idx="7" type="title"/>
          </p:nvPr>
        </p:nvSpPr>
        <p:spPr>
          <a:xfrm>
            <a:off x="5064554" y="3269475"/>
            <a:ext cx="2183400" cy="437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383" name="Google Shape;1383;p55"/>
          <p:cNvSpPr txBox="1"/>
          <p:nvPr>
            <p:ph idx="8" type="subTitle"/>
          </p:nvPr>
        </p:nvSpPr>
        <p:spPr>
          <a:xfrm>
            <a:off x="5064582" y="3630400"/>
            <a:ext cx="2183400" cy="60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200"/>
              <a:buNone/>
              <a:defRPr sz="1200">
                <a:solidFill>
                  <a:schemeClr val="lt2"/>
                </a:solidFill>
              </a:defRPr>
            </a:lvl1pPr>
            <a:lvl2pPr lvl="1" rtl="0" algn="ctr">
              <a:lnSpc>
                <a:spcPct val="100000"/>
              </a:lnSpc>
              <a:spcBef>
                <a:spcPts val="0"/>
              </a:spcBef>
              <a:spcAft>
                <a:spcPts val="0"/>
              </a:spcAft>
              <a:buClr>
                <a:schemeClr val="lt2"/>
              </a:buClr>
              <a:buSzPts val="1200"/>
              <a:buNone/>
              <a:defRPr sz="1200">
                <a:solidFill>
                  <a:schemeClr val="lt2"/>
                </a:solidFill>
              </a:defRPr>
            </a:lvl2pPr>
            <a:lvl3pPr lvl="2" rtl="0" algn="ctr">
              <a:lnSpc>
                <a:spcPct val="100000"/>
              </a:lnSpc>
              <a:spcBef>
                <a:spcPts val="0"/>
              </a:spcBef>
              <a:spcAft>
                <a:spcPts val="0"/>
              </a:spcAft>
              <a:buClr>
                <a:schemeClr val="lt2"/>
              </a:buClr>
              <a:buSzPts val="1200"/>
              <a:buNone/>
              <a:defRPr sz="1200">
                <a:solidFill>
                  <a:schemeClr val="lt2"/>
                </a:solidFill>
              </a:defRPr>
            </a:lvl3pPr>
            <a:lvl4pPr lvl="3" rtl="0" algn="ctr">
              <a:lnSpc>
                <a:spcPct val="100000"/>
              </a:lnSpc>
              <a:spcBef>
                <a:spcPts val="0"/>
              </a:spcBef>
              <a:spcAft>
                <a:spcPts val="0"/>
              </a:spcAft>
              <a:buClr>
                <a:schemeClr val="lt2"/>
              </a:buClr>
              <a:buSzPts val="1200"/>
              <a:buNone/>
              <a:defRPr sz="1200">
                <a:solidFill>
                  <a:schemeClr val="lt2"/>
                </a:solidFill>
              </a:defRPr>
            </a:lvl4pPr>
            <a:lvl5pPr lvl="4" rtl="0" algn="ctr">
              <a:lnSpc>
                <a:spcPct val="100000"/>
              </a:lnSpc>
              <a:spcBef>
                <a:spcPts val="0"/>
              </a:spcBef>
              <a:spcAft>
                <a:spcPts val="0"/>
              </a:spcAft>
              <a:buClr>
                <a:schemeClr val="lt2"/>
              </a:buClr>
              <a:buSzPts val="1200"/>
              <a:buNone/>
              <a:defRPr sz="1200">
                <a:solidFill>
                  <a:schemeClr val="lt2"/>
                </a:solidFill>
              </a:defRPr>
            </a:lvl5pPr>
            <a:lvl6pPr lvl="5" rtl="0" algn="ctr">
              <a:lnSpc>
                <a:spcPct val="100000"/>
              </a:lnSpc>
              <a:spcBef>
                <a:spcPts val="0"/>
              </a:spcBef>
              <a:spcAft>
                <a:spcPts val="0"/>
              </a:spcAft>
              <a:buClr>
                <a:schemeClr val="lt2"/>
              </a:buClr>
              <a:buSzPts val="1200"/>
              <a:buNone/>
              <a:defRPr sz="1200">
                <a:solidFill>
                  <a:schemeClr val="lt2"/>
                </a:solidFill>
              </a:defRPr>
            </a:lvl6pPr>
            <a:lvl7pPr lvl="6" rtl="0" algn="ctr">
              <a:lnSpc>
                <a:spcPct val="100000"/>
              </a:lnSpc>
              <a:spcBef>
                <a:spcPts val="0"/>
              </a:spcBef>
              <a:spcAft>
                <a:spcPts val="0"/>
              </a:spcAft>
              <a:buClr>
                <a:schemeClr val="lt2"/>
              </a:buClr>
              <a:buSzPts val="1200"/>
              <a:buNone/>
              <a:defRPr sz="1200">
                <a:solidFill>
                  <a:schemeClr val="lt2"/>
                </a:solidFill>
              </a:defRPr>
            </a:lvl7pPr>
            <a:lvl8pPr lvl="7" rtl="0" algn="ctr">
              <a:lnSpc>
                <a:spcPct val="100000"/>
              </a:lnSpc>
              <a:spcBef>
                <a:spcPts val="0"/>
              </a:spcBef>
              <a:spcAft>
                <a:spcPts val="0"/>
              </a:spcAft>
              <a:buClr>
                <a:schemeClr val="lt2"/>
              </a:buClr>
              <a:buSzPts val="1200"/>
              <a:buNone/>
              <a:defRPr sz="1200">
                <a:solidFill>
                  <a:schemeClr val="lt2"/>
                </a:solidFill>
              </a:defRPr>
            </a:lvl8pPr>
            <a:lvl9pPr lvl="8" rtl="0" algn="ctr">
              <a:lnSpc>
                <a:spcPct val="100000"/>
              </a:lnSpc>
              <a:spcBef>
                <a:spcPts val="0"/>
              </a:spcBef>
              <a:spcAft>
                <a:spcPts val="0"/>
              </a:spcAft>
              <a:buClr>
                <a:schemeClr val="lt2"/>
              </a:buClr>
              <a:buSzPts val="1200"/>
              <a:buNone/>
              <a:defRPr sz="1200">
                <a:solidFill>
                  <a:schemeClr val="lt2"/>
                </a:solidFill>
              </a:defRPr>
            </a:lvl9pPr>
          </a:lstStyle>
          <a:p/>
        </p:txBody>
      </p:sp>
      <p:grpSp>
        <p:nvGrpSpPr>
          <p:cNvPr id="1384" name="Google Shape;1384;p55"/>
          <p:cNvGrpSpPr/>
          <p:nvPr/>
        </p:nvGrpSpPr>
        <p:grpSpPr>
          <a:xfrm>
            <a:off x="54976" y="4790318"/>
            <a:ext cx="5173381" cy="298315"/>
            <a:chOff x="60675" y="4631750"/>
            <a:chExt cx="5865511" cy="338226"/>
          </a:xfrm>
        </p:grpSpPr>
        <p:sp>
          <p:nvSpPr>
            <p:cNvPr id="1385" name="Google Shape;1385;p55"/>
            <p:cNvSpPr/>
            <p:nvPr/>
          </p:nvSpPr>
          <p:spPr>
            <a:xfrm>
              <a:off x="60675"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55"/>
            <p:cNvSpPr/>
            <p:nvPr/>
          </p:nvSpPr>
          <p:spPr>
            <a:xfrm>
              <a:off x="351270"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55"/>
            <p:cNvSpPr/>
            <p:nvPr/>
          </p:nvSpPr>
          <p:spPr>
            <a:xfrm>
              <a:off x="641824"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55"/>
            <p:cNvSpPr/>
            <p:nvPr/>
          </p:nvSpPr>
          <p:spPr>
            <a:xfrm>
              <a:off x="932337"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55"/>
            <p:cNvSpPr/>
            <p:nvPr/>
          </p:nvSpPr>
          <p:spPr>
            <a:xfrm>
              <a:off x="1222932"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5"/>
            <p:cNvSpPr/>
            <p:nvPr/>
          </p:nvSpPr>
          <p:spPr>
            <a:xfrm>
              <a:off x="196584"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55"/>
            <p:cNvSpPr/>
            <p:nvPr/>
          </p:nvSpPr>
          <p:spPr>
            <a:xfrm>
              <a:off x="487138"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55"/>
            <p:cNvSpPr/>
            <p:nvPr/>
          </p:nvSpPr>
          <p:spPr>
            <a:xfrm>
              <a:off x="777733"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55"/>
            <p:cNvSpPr/>
            <p:nvPr/>
          </p:nvSpPr>
          <p:spPr>
            <a:xfrm>
              <a:off x="1068287"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55"/>
            <p:cNvSpPr/>
            <p:nvPr/>
          </p:nvSpPr>
          <p:spPr>
            <a:xfrm>
              <a:off x="1358800"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55"/>
            <p:cNvSpPr/>
            <p:nvPr/>
          </p:nvSpPr>
          <p:spPr>
            <a:xfrm>
              <a:off x="1531050"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55"/>
            <p:cNvSpPr/>
            <p:nvPr/>
          </p:nvSpPr>
          <p:spPr>
            <a:xfrm>
              <a:off x="1821645"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5"/>
            <p:cNvSpPr/>
            <p:nvPr/>
          </p:nvSpPr>
          <p:spPr>
            <a:xfrm>
              <a:off x="2112199"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55"/>
            <p:cNvSpPr/>
            <p:nvPr/>
          </p:nvSpPr>
          <p:spPr>
            <a:xfrm>
              <a:off x="240271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55"/>
            <p:cNvSpPr/>
            <p:nvPr/>
          </p:nvSpPr>
          <p:spPr>
            <a:xfrm>
              <a:off x="2693307"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55"/>
            <p:cNvSpPr/>
            <p:nvPr/>
          </p:nvSpPr>
          <p:spPr>
            <a:xfrm>
              <a:off x="1666959"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55"/>
            <p:cNvSpPr/>
            <p:nvPr/>
          </p:nvSpPr>
          <p:spPr>
            <a:xfrm>
              <a:off x="1957513"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5"/>
            <p:cNvSpPr/>
            <p:nvPr/>
          </p:nvSpPr>
          <p:spPr>
            <a:xfrm>
              <a:off x="2248108"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5"/>
            <p:cNvSpPr/>
            <p:nvPr/>
          </p:nvSpPr>
          <p:spPr>
            <a:xfrm>
              <a:off x="2538662"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55"/>
            <p:cNvSpPr/>
            <p:nvPr/>
          </p:nvSpPr>
          <p:spPr>
            <a:xfrm>
              <a:off x="2829175"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55"/>
            <p:cNvSpPr/>
            <p:nvPr/>
          </p:nvSpPr>
          <p:spPr>
            <a:xfrm>
              <a:off x="3027711"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55"/>
            <p:cNvSpPr/>
            <p:nvPr/>
          </p:nvSpPr>
          <p:spPr>
            <a:xfrm>
              <a:off x="3318306"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55"/>
            <p:cNvSpPr/>
            <p:nvPr/>
          </p:nvSpPr>
          <p:spPr>
            <a:xfrm>
              <a:off x="3608860"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55"/>
            <p:cNvSpPr/>
            <p:nvPr/>
          </p:nvSpPr>
          <p:spPr>
            <a:xfrm>
              <a:off x="3899373"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55"/>
            <p:cNvSpPr/>
            <p:nvPr/>
          </p:nvSpPr>
          <p:spPr>
            <a:xfrm>
              <a:off x="4189968"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5"/>
            <p:cNvSpPr/>
            <p:nvPr/>
          </p:nvSpPr>
          <p:spPr>
            <a:xfrm>
              <a:off x="3163620"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55"/>
            <p:cNvSpPr/>
            <p:nvPr/>
          </p:nvSpPr>
          <p:spPr>
            <a:xfrm>
              <a:off x="3454174"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5"/>
            <p:cNvSpPr/>
            <p:nvPr/>
          </p:nvSpPr>
          <p:spPr>
            <a:xfrm>
              <a:off x="3744769"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55"/>
            <p:cNvSpPr/>
            <p:nvPr/>
          </p:nvSpPr>
          <p:spPr>
            <a:xfrm>
              <a:off x="4035323"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55"/>
            <p:cNvSpPr/>
            <p:nvPr/>
          </p:nvSpPr>
          <p:spPr>
            <a:xfrm>
              <a:off x="4325836"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55"/>
            <p:cNvSpPr/>
            <p:nvPr/>
          </p:nvSpPr>
          <p:spPr>
            <a:xfrm>
              <a:off x="4498086" y="4845000"/>
              <a:ext cx="129975" cy="124976"/>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5"/>
            <p:cNvSpPr/>
            <p:nvPr/>
          </p:nvSpPr>
          <p:spPr>
            <a:xfrm>
              <a:off x="4788681" y="4845000"/>
              <a:ext cx="129934" cy="124976"/>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55"/>
            <p:cNvSpPr/>
            <p:nvPr/>
          </p:nvSpPr>
          <p:spPr>
            <a:xfrm>
              <a:off x="5079235" y="4845000"/>
              <a:ext cx="129893" cy="124976"/>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55"/>
            <p:cNvSpPr/>
            <p:nvPr/>
          </p:nvSpPr>
          <p:spPr>
            <a:xfrm>
              <a:off x="5369749" y="4845000"/>
              <a:ext cx="129975" cy="124976"/>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55"/>
            <p:cNvSpPr/>
            <p:nvPr/>
          </p:nvSpPr>
          <p:spPr>
            <a:xfrm>
              <a:off x="5660343" y="4845000"/>
              <a:ext cx="129934" cy="124976"/>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55"/>
            <p:cNvSpPr/>
            <p:nvPr/>
          </p:nvSpPr>
          <p:spPr>
            <a:xfrm>
              <a:off x="4633995" y="4631750"/>
              <a:ext cx="129934" cy="125016"/>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55"/>
            <p:cNvSpPr/>
            <p:nvPr/>
          </p:nvSpPr>
          <p:spPr>
            <a:xfrm>
              <a:off x="4924549" y="4631750"/>
              <a:ext cx="129975" cy="125016"/>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5"/>
            <p:cNvSpPr/>
            <p:nvPr/>
          </p:nvSpPr>
          <p:spPr>
            <a:xfrm>
              <a:off x="5215144" y="4631750"/>
              <a:ext cx="129934" cy="125016"/>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55"/>
            <p:cNvSpPr/>
            <p:nvPr/>
          </p:nvSpPr>
          <p:spPr>
            <a:xfrm>
              <a:off x="5505698" y="4631750"/>
              <a:ext cx="129893" cy="125016"/>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55"/>
            <p:cNvSpPr/>
            <p:nvPr/>
          </p:nvSpPr>
          <p:spPr>
            <a:xfrm>
              <a:off x="5796211" y="4631750"/>
              <a:ext cx="129975" cy="125016"/>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425" name="Google Shape;1425;p55"/>
          <p:cNvCxnSpPr/>
          <p:nvPr/>
        </p:nvCxnSpPr>
        <p:spPr>
          <a:xfrm>
            <a:off x="7162993" y="4870650"/>
            <a:ext cx="2055000" cy="0"/>
          </a:xfrm>
          <a:prstGeom prst="straightConnector1">
            <a:avLst/>
          </a:prstGeom>
          <a:noFill/>
          <a:ln cap="flat" cmpd="sng" w="76200">
            <a:solidFill>
              <a:schemeClr val="accent1"/>
            </a:solidFill>
            <a:prstDash val="solid"/>
            <a:round/>
            <a:headEnd len="med" w="med" type="none"/>
            <a:tailEnd len="med" w="med" type="none"/>
          </a:ln>
        </p:spPr>
      </p:cxnSp>
      <p:cxnSp>
        <p:nvCxnSpPr>
          <p:cNvPr id="1426" name="Google Shape;1426;p55"/>
          <p:cNvCxnSpPr/>
          <p:nvPr/>
        </p:nvCxnSpPr>
        <p:spPr>
          <a:xfrm>
            <a:off x="6531050" y="5034700"/>
            <a:ext cx="2687100" cy="0"/>
          </a:xfrm>
          <a:prstGeom prst="straightConnector1">
            <a:avLst/>
          </a:prstGeom>
          <a:noFill/>
          <a:ln cap="flat" cmpd="sng" w="76200">
            <a:solidFill>
              <a:schemeClr val="accent1"/>
            </a:solidFill>
            <a:prstDash val="solid"/>
            <a:round/>
            <a:headEnd len="med" w="med" type="none"/>
            <a:tailEnd len="med" w="med" type="none"/>
          </a:ln>
        </p:spPr>
      </p:cxnSp>
      <p:sp>
        <p:nvSpPr>
          <p:cNvPr id="1427" name="Google Shape;1427;p55"/>
          <p:cNvSpPr/>
          <p:nvPr/>
        </p:nvSpPr>
        <p:spPr>
          <a:xfrm>
            <a:off x="8317851" y="-340200"/>
            <a:ext cx="2020312" cy="4007832"/>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55"/>
          <p:cNvSpPr/>
          <p:nvPr/>
        </p:nvSpPr>
        <p:spPr>
          <a:xfrm>
            <a:off x="294200" y="-90800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55"/>
          <p:cNvSpPr/>
          <p:nvPr/>
        </p:nvSpPr>
        <p:spPr>
          <a:xfrm>
            <a:off x="497250" y="-908000"/>
            <a:ext cx="83450" cy="5143429"/>
          </a:xfrm>
          <a:custGeom>
            <a:rect b="b" l="l" r="r" t="t"/>
            <a:pathLst>
              <a:path extrusionOk="0" h="73559" w="3338">
                <a:moveTo>
                  <a:pt x="1" y="1"/>
                </a:moveTo>
                <a:lnTo>
                  <a:pt x="1" y="73559"/>
                </a:lnTo>
                <a:lnTo>
                  <a:pt x="3337" y="73559"/>
                </a:lnTo>
                <a:lnTo>
                  <a:pt x="333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_ONLY_1_1">
    <p:spTree>
      <p:nvGrpSpPr>
        <p:cNvPr id="1430" name="Shape 1430"/>
        <p:cNvGrpSpPr/>
        <p:nvPr/>
      </p:nvGrpSpPr>
      <p:grpSpPr>
        <a:xfrm>
          <a:off x="0" y="0"/>
          <a:ext cx="0" cy="0"/>
          <a:chOff x="0" y="0"/>
          <a:chExt cx="0" cy="0"/>
        </a:xfrm>
      </p:grpSpPr>
      <p:sp>
        <p:nvSpPr>
          <p:cNvPr id="1431" name="Google Shape;1431;p5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2" name="Google Shape;1432;p56"/>
          <p:cNvSpPr txBox="1"/>
          <p:nvPr>
            <p:ph idx="2" type="title"/>
          </p:nvPr>
        </p:nvSpPr>
        <p:spPr>
          <a:xfrm>
            <a:off x="765879"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33" name="Google Shape;1433;p56"/>
          <p:cNvSpPr/>
          <p:nvPr/>
        </p:nvSpPr>
        <p:spPr>
          <a:xfrm rot="5400000">
            <a:off x="2498100" y="2259000"/>
            <a:ext cx="386400" cy="53826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56"/>
          <p:cNvSpPr/>
          <p:nvPr/>
        </p:nvSpPr>
        <p:spPr>
          <a:xfrm rot="-5400000">
            <a:off x="6259500" y="-1225425"/>
            <a:ext cx="386400" cy="53826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56"/>
          <p:cNvSpPr/>
          <p:nvPr/>
        </p:nvSpPr>
        <p:spPr>
          <a:xfrm rot="5400000">
            <a:off x="-369475" y="369462"/>
            <a:ext cx="1477811" cy="738888"/>
          </a:xfrm>
          <a:custGeom>
            <a:rect b="b" l="l" r="r" t="t"/>
            <a:pathLst>
              <a:path extrusionOk="0" h="21205" w="42411">
                <a:moveTo>
                  <a:pt x="21205" y="1"/>
                </a:moveTo>
                <a:cubicBezTo>
                  <a:pt x="9494" y="1"/>
                  <a:pt x="0" y="9494"/>
                  <a:pt x="0" y="21205"/>
                </a:cubicBezTo>
                <a:lnTo>
                  <a:pt x="42410" y="21205"/>
                </a:lnTo>
                <a:cubicBezTo>
                  <a:pt x="42410" y="9492"/>
                  <a:pt x="32917" y="1"/>
                  <a:pt x="2120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6" name="Google Shape;1436;p56"/>
          <p:cNvGrpSpPr/>
          <p:nvPr/>
        </p:nvGrpSpPr>
        <p:grpSpPr>
          <a:xfrm>
            <a:off x="8737475" y="1755463"/>
            <a:ext cx="313025" cy="1285324"/>
            <a:chOff x="217100" y="1212550"/>
            <a:chExt cx="313025" cy="1285324"/>
          </a:xfrm>
        </p:grpSpPr>
        <p:sp>
          <p:nvSpPr>
            <p:cNvPr id="1437" name="Google Shape;1437;p56"/>
            <p:cNvSpPr/>
            <p:nvPr/>
          </p:nvSpPr>
          <p:spPr>
            <a:xfrm rot="5400000">
              <a:off x="444006" y="1214205"/>
              <a:ext cx="87774" cy="84464"/>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56"/>
            <p:cNvSpPr/>
            <p:nvPr/>
          </p:nvSpPr>
          <p:spPr>
            <a:xfrm rot="5400000">
              <a:off x="443987" y="1512775"/>
              <a:ext cx="87813" cy="84464"/>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56"/>
            <p:cNvSpPr/>
            <p:nvPr/>
          </p:nvSpPr>
          <p:spPr>
            <a:xfrm rot="5400000">
              <a:off x="444006" y="1811344"/>
              <a:ext cx="87774" cy="84464"/>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56"/>
            <p:cNvSpPr/>
            <p:nvPr/>
          </p:nvSpPr>
          <p:spPr>
            <a:xfrm rot="5400000">
              <a:off x="443987" y="2109875"/>
              <a:ext cx="87813" cy="84464"/>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56"/>
            <p:cNvSpPr/>
            <p:nvPr/>
          </p:nvSpPr>
          <p:spPr>
            <a:xfrm rot="5400000">
              <a:off x="443987" y="2411736"/>
              <a:ext cx="87774" cy="84502"/>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56"/>
            <p:cNvSpPr/>
            <p:nvPr/>
          </p:nvSpPr>
          <p:spPr>
            <a:xfrm rot="5400000">
              <a:off x="217139" y="1215861"/>
              <a:ext cx="84425" cy="84502"/>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56"/>
            <p:cNvSpPr/>
            <p:nvPr/>
          </p:nvSpPr>
          <p:spPr>
            <a:xfrm rot="5400000">
              <a:off x="217139" y="1514411"/>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56"/>
            <p:cNvSpPr/>
            <p:nvPr/>
          </p:nvSpPr>
          <p:spPr>
            <a:xfrm rot="5400000">
              <a:off x="213982" y="1813038"/>
              <a:ext cx="90854" cy="84464"/>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56"/>
            <p:cNvSpPr/>
            <p:nvPr/>
          </p:nvSpPr>
          <p:spPr>
            <a:xfrm rot="5400000">
              <a:off x="215464" y="2109875"/>
              <a:ext cx="87813" cy="84464"/>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56"/>
            <p:cNvSpPr/>
            <p:nvPr/>
          </p:nvSpPr>
          <p:spPr>
            <a:xfrm rot="5400000">
              <a:off x="217139" y="2410062"/>
              <a:ext cx="84425" cy="84502"/>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7" name="Google Shape;1447;p56"/>
          <p:cNvSpPr txBox="1"/>
          <p:nvPr>
            <p:ph idx="1" type="subTitle"/>
          </p:nvPr>
        </p:nvSpPr>
        <p:spPr>
          <a:xfrm>
            <a:off x="765896"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48" name="Google Shape;1448;p56"/>
          <p:cNvSpPr txBox="1"/>
          <p:nvPr>
            <p:ph idx="3" type="title"/>
          </p:nvPr>
        </p:nvSpPr>
        <p:spPr>
          <a:xfrm>
            <a:off x="34034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49" name="Google Shape;1449;p56"/>
          <p:cNvSpPr txBox="1"/>
          <p:nvPr>
            <p:ph idx="4" type="subTitle"/>
          </p:nvPr>
        </p:nvSpPr>
        <p:spPr>
          <a:xfrm>
            <a:off x="34035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50" name="Google Shape;1450;p56"/>
          <p:cNvSpPr txBox="1"/>
          <p:nvPr>
            <p:ph idx="5" type="title"/>
          </p:nvPr>
        </p:nvSpPr>
        <p:spPr>
          <a:xfrm>
            <a:off x="6041092" y="2964375"/>
            <a:ext cx="23370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
        <p:nvSpPr>
          <p:cNvPr id="1451" name="Google Shape;1451;p56"/>
          <p:cNvSpPr txBox="1"/>
          <p:nvPr>
            <p:ph idx="6" type="subTitle"/>
          </p:nvPr>
        </p:nvSpPr>
        <p:spPr>
          <a:xfrm>
            <a:off x="6041109" y="3549200"/>
            <a:ext cx="23370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p:cSld name="TITLE_1_2">
    <p:spTree>
      <p:nvGrpSpPr>
        <p:cNvPr id="1452" name="Shape 1452"/>
        <p:cNvGrpSpPr/>
        <p:nvPr/>
      </p:nvGrpSpPr>
      <p:grpSpPr>
        <a:xfrm>
          <a:off x="0" y="0"/>
          <a:ext cx="0" cy="0"/>
          <a:chOff x="0" y="0"/>
          <a:chExt cx="0" cy="0"/>
        </a:xfrm>
      </p:grpSpPr>
      <p:sp>
        <p:nvSpPr>
          <p:cNvPr id="1453" name="Google Shape;1453;p57"/>
          <p:cNvSpPr/>
          <p:nvPr/>
        </p:nvSpPr>
        <p:spPr>
          <a:xfrm>
            <a:off x="7432875" y="41490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57"/>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5" name="Google Shape;1455;p57"/>
          <p:cNvGrpSpPr/>
          <p:nvPr/>
        </p:nvGrpSpPr>
        <p:grpSpPr>
          <a:xfrm>
            <a:off x="660244" y="4460095"/>
            <a:ext cx="1929101" cy="469809"/>
            <a:chOff x="423350" y="-1313925"/>
            <a:chExt cx="834675" cy="203275"/>
          </a:xfrm>
        </p:grpSpPr>
        <p:sp>
          <p:nvSpPr>
            <p:cNvPr id="1456" name="Google Shape;1456;p5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5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5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5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5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5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5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5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5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5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6" name="Google Shape;1466;p57"/>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7"/>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8" name="Google Shape;1468;p57"/>
          <p:cNvGrpSpPr/>
          <p:nvPr/>
        </p:nvGrpSpPr>
        <p:grpSpPr>
          <a:xfrm>
            <a:off x="2871035" y="4460095"/>
            <a:ext cx="1929101" cy="469809"/>
            <a:chOff x="423350" y="-1313925"/>
            <a:chExt cx="834675" cy="203275"/>
          </a:xfrm>
        </p:grpSpPr>
        <p:sp>
          <p:nvSpPr>
            <p:cNvPr id="1469" name="Google Shape;1469;p57"/>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7"/>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57"/>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57"/>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57"/>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57"/>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57"/>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57"/>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57"/>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57"/>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9" name="Google Shape;1479;p57"/>
          <p:cNvSpPr txBox="1"/>
          <p:nvPr>
            <p:ph idx="1" type="subTitle"/>
          </p:nvPr>
        </p:nvSpPr>
        <p:spPr>
          <a:xfrm>
            <a:off x="918425" y="764350"/>
            <a:ext cx="4142400" cy="2191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5"/>
              </a:buClr>
              <a:buSzPts val="2600"/>
              <a:buFont typeface="Montserrat Black"/>
              <a:buNone/>
              <a:defRPr sz="2600">
                <a:solidFill>
                  <a:schemeClr val="accent5"/>
                </a:solidFill>
                <a:latin typeface="Montserrat Black"/>
                <a:ea typeface="Montserrat Black"/>
                <a:cs typeface="Montserrat Black"/>
                <a:sym typeface="Montserrat Black"/>
              </a:defRPr>
            </a:lvl1pPr>
            <a:lvl2pPr lvl="1" rtl="0" algn="ctr">
              <a:lnSpc>
                <a:spcPct val="100000"/>
              </a:lnSpc>
              <a:spcBef>
                <a:spcPts val="0"/>
              </a:spcBef>
              <a:spcAft>
                <a:spcPts val="0"/>
              </a:spcAft>
              <a:buClr>
                <a:schemeClr val="accent5"/>
              </a:buClr>
              <a:buSzPts val="2800"/>
              <a:buNone/>
              <a:defRPr sz="2800">
                <a:solidFill>
                  <a:schemeClr val="accent5"/>
                </a:solidFill>
              </a:defRPr>
            </a:lvl2pPr>
            <a:lvl3pPr lvl="2" rtl="0" algn="ctr">
              <a:lnSpc>
                <a:spcPct val="100000"/>
              </a:lnSpc>
              <a:spcBef>
                <a:spcPts val="0"/>
              </a:spcBef>
              <a:spcAft>
                <a:spcPts val="0"/>
              </a:spcAft>
              <a:buClr>
                <a:schemeClr val="accent5"/>
              </a:buClr>
              <a:buSzPts val="2800"/>
              <a:buNone/>
              <a:defRPr sz="2800">
                <a:solidFill>
                  <a:schemeClr val="accent5"/>
                </a:solidFill>
              </a:defRPr>
            </a:lvl3pPr>
            <a:lvl4pPr lvl="3" rtl="0" algn="ctr">
              <a:lnSpc>
                <a:spcPct val="100000"/>
              </a:lnSpc>
              <a:spcBef>
                <a:spcPts val="0"/>
              </a:spcBef>
              <a:spcAft>
                <a:spcPts val="0"/>
              </a:spcAft>
              <a:buClr>
                <a:schemeClr val="accent5"/>
              </a:buClr>
              <a:buSzPts val="2800"/>
              <a:buNone/>
              <a:defRPr sz="2800">
                <a:solidFill>
                  <a:schemeClr val="accent5"/>
                </a:solidFill>
              </a:defRPr>
            </a:lvl4pPr>
            <a:lvl5pPr lvl="4" rtl="0" algn="ctr">
              <a:lnSpc>
                <a:spcPct val="100000"/>
              </a:lnSpc>
              <a:spcBef>
                <a:spcPts val="0"/>
              </a:spcBef>
              <a:spcAft>
                <a:spcPts val="0"/>
              </a:spcAft>
              <a:buClr>
                <a:schemeClr val="accent5"/>
              </a:buClr>
              <a:buSzPts val="2800"/>
              <a:buNone/>
              <a:defRPr sz="2800">
                <a:solidFill>
                  <a:schemeClr val="accent5"/>
                </a:solidFill>
              </a:defRPr>
            </a:lvl5pPr>
            <a:lvl6pPr lvl="5" rtl="0" algn="ctr">
              <a:lnSpc>
                <a:spcPct val="100000"/>
              </a:lnSpc>
              <a:spcBef>
                <a:spcPts val="0"/>
              </a:spcBef>
              <a:spcAft>
                <a:spcPts val="0"/>
              </a:spcAft>
              <a:buClr>
                <a:schemeClr val="accent5"/>
              </a:buClr>
              <a:buSzPts val="2800"/>
              <a:buNone/>
              <a:defRPr sz="2800">
                <a:solidFill>
                  <a:schemeClr val="accent5"/>
                </a:solidFill>
              </a:defRPr>
            </a:lvl6pPr>
            <a:lvl7pPr lvl="6" rtl="0" algn="ctr">
              <a:lnSpc>
                <a:spcPct val="100000"/>
              </a:lnSpc>
              <a:spcBef>
                <a:spcPts val="0"/>
              </a:spcBef>
              <a:spcAft>
                <a:spcPts val="0"/>
              </a:spcAft>
              <a:buClr>
                <a:schemeClr val="accent5"/>
              </a:buClr>
              <a:buSzPts val="2800"/>
              <a:buNone/>
              <a:defRPr sz="2800">
                <a:solidFill>
                  <a:schemeClr val="accent5"/>
                </a:solidFill>
              </a:defRPr>
            </a:lvl7pPr>
            <a:lvl8pPr lvl="7" rtl="0" algn="ctr">
              <a:lnSpc>
                <a:spcPct val="100000"/>
              </a:lnSpc>
              <a:spcBef>
                <a:spcPts val="0"/>
              </a:spcBef>
              <a:spcAft>
                <a:spcPts val="0"/>
              </a:spcAft>
              <a:buClr>
                <a:schemeClr val="accent5"/>
              </a:buClr>
              <a:buSzPts val="2800"/>
              <a:buNone/>
              <a:defRPr sz="2800">
                <a:solidFill>
                  <a:schemeClr val="accent5"/>
                </a:solidFill>
              </a:defRPr>
            </a:lvl8pPr>
            <a:lvl9pPr lvl="8" rtl="0" algn="ctr">
              <a:lnSpc>
                <a:spcPct val="100000"/>
              </a:lnSpc>
              <a:spcBef>
                <a:spcPts val="0"/>
              </a:spcBef>
              <a:spcAft>
                <a:spcPts val="0"/>
              </a:spcAft>
              <a:buClr>
                <a:schemeClr val="accent5"/>
              </a:buClr>
              <a:buSzPts val="2800"/>
              <a:buNone/>
              <a:defRPr sz="2800">
                <a:solidFill>
                  <a:schemeClr val="accent5"/>
                </a:solidFill>
              </a:defRPr>
            </a:lvl9pPr>
          </a:lstStyle>
          <a:p/>
        </p:txBody>
      </p:sp>
      <p:sp>
        <p:nvSpPr>
          <p:cNvPr id="1480" name="Google Shape;1480;p57"/>
          <p:cNvSpPr txBox="1"/>
          <p:nvPr>
            <p:ph type="title"/>
          </p:nvPr>
        </p:nvSpPr>
        <p:spPr>
          <a:xfrm>
            <a:off x="5460402" y="4011728"/>
            <a:ext cx="2840100" cy="4371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1pPr>
            <a:lvl2pPr lvl="1"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2pPr>
            <a:lvl3pPr lvl="2"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3pPr>
            <a:lvl4pPr lvl="3"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4pPr>
            <a:lvl5pPr lvl="4"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5pPr>
            <a:lvl6pPr lvl="5"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6pPr>
            <a:lvl7pPr lvl="6"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7pPr>
            <a:lvl8pPr lvl="7"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8pPr>
            <a:lvl9pPr lvl="8" rtl="0" algn="r">
              <a:spcBef>
                <a:spcPts val="0"/>
              </a:spcBef>
              <a:spcAft>
                <a:spcPts val="0"/>
              </a:spcAft>
              <a:buClr>
                <a:schemeClr val="lt2"/>
              </a:buClr>
              <a:buSzPts val="1800"/>
              <a:buFont typeface="Montserrat Medium"/>
              <a:buNone/>
              <a:defRPr sz="1800">
                <a:solidFill>
                  <a:schemeClr val="lt2"/>
                </a:solidFill>
                <a:latin typeface="Montserrat Medium"/>
                <a:ea typeface="Montserrat Medium"/>
                <a:cs typeface="Montserrat Medium"/>
                <a:sym typeface="Montserrat Medium"/>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BIG_NUMBER_1">
    <p:spTree>
      <p:nvGrpSpPr>
        <p:cNvPr id="1481" name="Shape 1481"/>
        <p:cNvGrpSpPr/>
        <p:nvPr/>
      </p:nvGrpSpPr>
      <p:grpSpPr>
        <a:xfrm>
          <a:off x="0" y="0"/>
          <a:ext cx="0" cy="0"/>
          <a:chOff x="0" y="0"/>
          <a:chExt cx="0" cy="0"/>
        </a:xfrm>
      </p:grpSpPr>
      <p:sp>
        <p:nvSpPr>
          <p:cNvPr id="1482" name="Google Shape;1482;p58"/>
          <p:cNvSpPr txBox="1"/>
          <p:nvPr>
            <p:ph hasCustomPrompt="1" type="title"/>
          </p:nvPr>
        </p:nvSpPr>
        <p:spPr>
          <a:xfrm>
            <a:off x="1070921" y="886338"/>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3" name="Google Shape;1483;p58"/>
          <p:cNvSpPr txBox="1"/>
          <p:nvPr>
            <p:ph idx="1" type="subTitle"/>
          </p:nvPr>
        </p:nvSpPr>
        <p:spPr>
          <a:xfrm>
            <a:off x="1070921" y="1658838"/>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84" name="Google Shape;1484;p58"/>
          <p:cNvSpPr txBox="1"/>
          <p:nvPr>
            <p:ph hasCustomPrompt="1" idx="2" type="title"/>
          </p:nvPr>
        </p:nvSpPr>
        <p:spPr>
          <a:xfrm>
            <a:off x="1070921" y="2835463"/>
            <a:ext cx="2337000" cy="62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5" name="Google Shape;1485;p58"/>
          <p:cNvSpPr txBox="1"/>
          <p:nvPr>
            <p:ph idx="3" type="subTitle"/>
          </p:nvPr>
        </p:nvSpPr>
        <p:spPr>
          <a:xfrm>
            <a:off x="1070921" y="3607963"/>
            <a:ext cx="23370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86" name="Google Shape;1486;p58"/>
          <p:cNvSpPr/>
          <p:nvPr/>
        </p:nvSpPr>
        <p:spPr>
          <a:xfrm rot="10800000">
            <a:off x="0" y="0"/>
            <a:ext cx="956175" cy="956150"/>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7" name="Google Shape;1487;p58"/>
          <p:cNvGrpSpPr/>
          <p:nvPr/>
        </p:nvGrpSpPr>
        <p:grpSpPr>
          <a:xfrm>
            <a:off x="-192454" y="4384540"/>
            <a:ext cx="1180530" cy="462678"/>
            <a:chOff x="8029221" y="500015"/>
            <a:chExt cx="1180530" cy="462678"/>
          </a:xfrm>
        </p:grpSpPr>
        <p:sp>
          <p:nvSpPr>
            <p:cNvPr id="1488" name="Google Shape;1488;p58"/>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58"/>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58"/>
          <p:cNvGrpSpPr/>
          <p:nvPr/>
        </p:nvGrpSpPr>
        <p:grpSpPr>
          <a:xfrm>
            <a:off x="8408500" y="4288798"/>
            <a:ext cx="2091256" cy="1045522"/>
            <a:chOff x="7033539" y="4088270"/>
            <a:chExt cx="2110461" cy="1055230"/>
          </a:xfrm>
        </p:grpSpPr>
        <p:sp>
          <p:nvSpPr>
            <p:cNvPr id="1491" name="Google Shape;1491;p58"/>
            <p:cNvSpPr/>
            <p:nvPr/>
          </p:nvSpPr>
          <p:spPr>
            <a:xfrm rot="10800000">
              <a:off x="7033539" y="4088270"/>
              <a:ext cx="2110461" cy="1055230"/>
            </a:xfrm>
            <a:custGeom>
              <a:rect b="b" l="l" r="r" t="t"/>
              <a:pathLst>
                <a:path extrusionOk="0" h="19308" w="38616">
                  <a:moveTo>
                    <a:pt x="0" y="0"/>
                  </a:moveTo>
                  <a:cubicBezTo>
                    <a:pt x="0" y="10646"/>
                    <a:pt x="8662" y="19308"/>
                    <a:pt x="19308" y="19308"/>
                  </a:cubicBezTo>
                  <a:cubicBezTo>
                    <a:pt x="29954" y="19308"/>
                    <a:pt x="38616" y="10646"/>
                    <a:pt x="38616" y="0"/>
                  </a:cubicBezTo>
                  <a:lnTo>
                    <a:pt x="36591" y="0"/>
                  </a:lnTo>
                  <a:cubicBezTo>
                    <a:pt x="36591" y="9530"/>
                    <a:pt x="28838" y="17284"/>
                    <a:pt x="19308" y="17284"/>
                  </a:cubicBezTo>
                  <a:cubicBezTo>
                    <a:pt x="9778" y="17284"/>
                    <a:pt x="2024" y="9530"/>
                    <a:pt x="20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58"/>
            <p:cNvSpPr/>
            <p:nvPr/>
          </p:nvSpPr>
          <p:spPr>
            <a:xfrm rot="10800000">
              <a:off x="7211758" y="4266491"/>
              <a:ext cx="1754017" cy="877009"/>
            </a:xfrm>
            <a:custGeom>
              <a:rect b="b" l="l" r="r" t="t"/>
              <a:pathLst>
                <a:path extrusionOk="0" h="16047" w="32094">
                  <a:moveTo>
                    <a:pt x="0" y="0"/>
                  </a:moveTo>
                  <a:cubicBezTo>
                    <a:pt x="0" y="8849"/>
                    <a:pt x="7198" y="16047"/>
                    <a:pt x="16047" y="16047"/>
                  </a:cubicBezTo>
                  <a:cubicBezTo>
                    <a:pt x="24894" y="16047"/>
                    <a:pt x="32094" y="8849"/>
                    <a:pt x="32094" y="0"/>
                  </a:cubicBezTo>
                  <a:lnTo>
                    <a:pt x="30069" y="0"/>
                  </a:lnTo>
                  <a:cubicBezTo>
                    <a:pt x="30069" y="7733"/>
                    <a:pt x="23778" y="14022"/>
                    <a:pt x="16047" y="14022"/>
                  </a:cubicBezTo>
                  <a:cubicBezTo>
                    <a:pt x="8314" y="14022"/>
                    <a:pt x="2025" y="77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8"/>
            <p:cNvSpPr/>
            <p:nvPr/>
          </p:nvSpPr>
          <p:spPr>
            <a:xfrm rot="10800000">
              <a:off x="7389976" y="4444713"/>
              <a:ext cx="1397574" cy="698787"/>
            </a:xfrm>
            <a:custGeom>
              <a:rect b="b" l="l" r="r" t="t"/>
              <a:pathLst>
                <a:path extrusionOk="0" h="12786" w="25572">
                  <a:moveTo>
                    <a:pt x="0" y="0"/>
                  </a:moveTo>
                  <a:cubicBezTo>
                    <a:pt x="0" y="7050"/>
                    <a:pt x="5736" y="12786"/>
                    <a:pt x="12786" y="12786"/>
                  </a:cubicBezTo>
                  <a:cubicBezTo>
                    <a:pt x="19835" y="12786"/>
                    <a:pt x="25570" y="7050"/>
                    <a:pt x="25571" y="0"/>
                  </a:cubicBezTo>
                  <a:lnTo>
                    <a:pt x="23547" y="0"/>
                  </a:lnTo>
                  <a:cubicBezTo>
                    <a:pt x="23547" y="5933"/>
                    <a:pt x="18719" y="10761"/>
                    <a:pt x="12786" y="10761"/>
                  </a:cubicBezTo>
                  <a:cubicBezTo>
                    <a:pt x="6852" y="10761"/>
                    <a:pt x="2025" y="5933"/>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8"/>
            <p:cNvSpPr/>
            <p:nvPr/>
          </p:nvSpPr>
          <p:spPr>
            <a:xfrm rot="10800000">
              <a:off x="7568304" y="4622935"/>
              <a:ext cx="1041021" cy="520565"/>
            </a:xfrm>
            <a:custGeom>
              <a:rect b="b" l="l" r="r" t="t"/>
              <a:pathLst>
                <a:path extrusionOk="0" h="9525" w="19048">
                  <a:moveTo>
                    <a:pt x="0" y="0"/>
                  </a:moveTo>
                  <a:cubicBezTo>
                    <a:pt x="0" y="5252"/>
                    <a:pt x="4273" y="9524"/>
                    <a:pt x="9525" y="9524"/>
                  </a:cubicBezTo>
                  <a:cubicBezTo>
                    <a:pt x="14775" y="9524"/>
                    <a:pt x="19048" y="5252"/>
                    <a:pt x="19048" y="0"/>
                  </a:cubicBezTo>
                  <a:lnTo>
                    <a:pt x="17023" y="0"/>
                  </a:lnTo>
                  <a:cubicBezTo>
                    <a:pt x="17023" y="4136"/>
                    <a:pt x="13659" y="7500"/>
                    <a:pt x="9525" y="7500"/>
                  </a:cubicBezTo>
                  <a:cubicBezTo>
                    <a:pt x="5389" y="7500"/>
                    <a:pt x="2025" y="4136"/>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58"/>
            <p:cNvSpPr/>
            <p:nvPr/>
          </p:nvSpPr>
          <p:spPr>
            <a:xfrm rot="10800000">
              <a:off x="7746522" y="4801266"/>
              <a:ext cx="684468" cy="342234"/>
            </a:xfrm>
            <a:custGeom>
              <a:rect b="b" l="l" r="r" t="t"/>
              <a:pathLst>
                <a:path extrusionOk="0" h="6262" w="12524">
                  <a:moveTo>
                    <a:pt x="0" y="0"/>
                  </a:moveTo>
                  <a:cubicBezTo>
                    <a:pt x="0" y="3453"/>
                    <a:pt x="2809" y="6262"/>
                    <a:pt x="6262" y="6262"/>
                  </a:cubicBezTo>
                  <a:cubicBezTo>
                    <a:pt x="9714" y="6262"/>
                    <a:pt x="12524" y="3453"/>
                    <a:pt x="12524" y="0"/>
                  </a:cubicBezTo>
                  <a:lnTo>
                    <a:pt x="10499" y="0"/>
                  </a:lnTo>
                  <a:cubicBezTo>
                    <a:pt x="10499" y="2337"/>
                    <a:pt x="8598" y="4237"/>
                    <a:pt x="6262" y="4237"/>
                  </a:cubicBezTo>
                  <a:cubicBezTo>
                    <a:pt x="3925" y="4237"/>
                    <a:pt x="2025" y="2338"/>
                    <a:pt x="20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TITLE_ONLY_2">
    <p:spTree>
      <p:nvGrpSpPr>
        <p:cNvPr id="1496" name="Shape 1496"/>
        <p:cNvGrpSpPr/>
        <p:nvPr/>
      </p:nvGrpSpPr>
      <p:grpSpPr>
        <a:xfrm>
          <a:off x="0" y="0"/>
          <a:ext cx="0" cy="0"/>
          <a:chOff x="0" y="0"/>
          <a:chExt cx="0" cy="0"/>
        </a:xfrm>
      </p:grpSpPr>
      <p:sp>
        <p:nvSpPr>
          <p:cNvPr id="1497" name="Google Shape;1497;p5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98" name="Google Shape;1498;p59"/>
          <p:cNvGrpSpPr/>
          <p:nvPr/>
        </p:nvGrpSpPr>
        <p:grpSpPr>
          <a:xfrm rot="10800000">
            <a:off x="-60888" y="500005"/>
            <a:ext cx="1180530" cy="462678"/>
            <a:chOff x="8029221" y="500015"/>
            <a:chExt cx="1180530" cy="462678"/>
          </a:xfrm>
        </p:grpSpPr>
        <p:sp>
          <p:nvSpPr>
            <p:cNvPr id="1499" name="Google Shape;1499;p59"/>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59"/>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1" name="Google Shape;1501;p59"/>
          <p:cNvSpPr/>
          <p:nvPr/>
        </p:nvSpPr>
        <p:spPr>
          <a:xfrm>
            <a:off x="2962960" y="1565700"/>
            <a:ext cx="4895400" cy="2915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2" name="Google Shape;1502;p59"/>
          <p:cNvGrpSpPr/>
          <p:nvPr/>
        </p:nvGrpSpPr>
        <p:grpSpPr>
          <a:xfrm rot="10800000">
            <a:off x="7975732" y="498215"/>
            <a:ext cx="1173136" cy="466267"/>
            <a:chOff x="8031270" y="500028"/>
            <a:chExt cx="1173136" cy="466267"/>
          </a:xfrm>
        </p:grpSpPr>
        <p:grpSp>
          <p:nvGrpSpPr>
            <p:cNvPr id="1503" name="Google Shape;1503;p59"/>
            <p:cNvGrpSpPr/>
            <p:nvPr/>
          </p:nvGrpSpPr>
          <p:grpSpPr>
            <a:xfrm>
              <a:off x="8031270" y="680572"/>
              <a:ext cx="1173136" cy="285723"/>
              <a:chOff x="423350" y="-1313925"/>
              <a:chExt cx="834675" cy="203275"/>
            </a:xfrm>
          </p:grpSpPr>
          <p:sp>
            <p:nvSpPr>
              <p:cNvPr id="1504" name="Google Shape;1504;p59"/>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9"/>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59"/>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59"/>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59"/>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5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5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5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5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5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4" name="Google Shape;1514;p59"/>
            <p:cNvGrpSpPr/>
            <p:nvPr/>
          </p:nvGrpSpPr>
          <p:grpSpPr>
            <a:xfrm>
              <a:off x="8032839" y="500028"/>
              <a:ext cx="1167022" cy="77167"/>
              <a:chOff x="425525" y="-1165550"/>
              <a:chExt cx="830325" cy="54900"/>
            </a:xfrm>
          </p:grpSpPr>
          <p:sp>
            <p:nvSpPr>
              <p:cNvPr id="1515" name="Google Shape;1515;p59"/>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59"/>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59"/>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59"/>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59"/>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0" name="Google Shape;1520;p59"/>
          <p:cNvSpPr txBox="1"/>
          <p:nvPr>
            <p:ph idx="2" type="title"/>
          </p:nvPr>
        </p:nvSpPr>
        <p:spPr>
          <a:xfrm>
            <a:off x="5284225" y="2173491"/>
            <a:ext cx="1996500" cy="4164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1521" name="Google Shape;1521;p59"/>
          <p:cNvSpPr txBox="1"/>
          <p:nvPr>
            <p:ph idx="1" type="subTitle"/>
          </p:nvPr>
        </p:nvSpPr>
        <p:spPr>
          <a:xfrm>
            <a:off x="5284250" y="2590503"/>
            <a:ext cx="1996500" cy="1283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None/>
              <a:defRPr sz="12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
  <p:cSld name="TITLE_ONLY_1_1_2">
    <p:spTree>
      <p:nvGrpSpPr>
        <p:cNvPr id="1522" name="Shape 1522"/>
        <p:cNvGrpSpPr/>
        <p:nvPr/>
      </p:nvGrpSpPr>
      <p:grpSpPr>
        <a:xfrm>
          <a:off x="0" y="0"/>
          <a:ext cx="0" cy="0"/>
          <a:chOff x="0" y="0"/>
          <a:chExt cx="0" cy="0"/>
        </a:xfrm>
      </p:grpSpPr>
      <p:sp>
        <p:nvSpPr>
          <p:cNvPr id="1523" name="Google Shape;1523;p60"/>
          <p:cNvSpPr/>
          <p:nvPr/>
        </p:nvSpPr>
        <p:spPr>
          <a:xfrm>
            <a:off x="0" y="2169400"/>
            <a:ext cx="4168800" cy="205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524" name="Google Shape;1524;p60"/>
          <p:cNvSpPr/>
          <p:nvPr/>
        </p:nvSpPr>
        <p:spPr>
          <a:xfrm>
            <a:off x="4975200" y="2169400"/>
            <a:ext cx="4168800" cy="2050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525" name="Google Shape;1525;p6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26" name="Google Shape;1526;p60"/>
          <p:cNvSpPr txBox="1"/>
          <p:nvPr>
            <p:ph idx="2" type="title"/>
          </p:nvPr>
        </p:nvSpPr>
        <p:spPr>
          <a:xfrm>
            <a:off x="1196412"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27" name="Google Shape;1527;p60"/>
          <p:cNvSpPr txBox="1"/>
          <p:nvPr>
            <p:ph idx="1" type="subTitle"/>
          </p:nvPr>
        </p:nvSpPr>
        <p:spPr>
          <a:xfrm>
            <a:off x="1196431"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28" name="Google Shape;1528;p60"/>
          <p:cNvSpPr txBox="1"/>
          <p:nvPr>
            <p:ph idx="3" type="title"/>
          </p:nvPr>
        </p:nvSpPr>
        <p:spPr>
          <a:xfrm>
            <a:off x="5374179" y="2344825"/>
            <a:ext cx="2573400" cy="6609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29" name="Google Shape;1529;p60"/>
          <p:cNvSpPr txBox="1"/>
          <p:nvPr>
            <p:ph idx="4" type="subTitle"/>
          </p:nvPr>
        </p:nvSpPr>
        <p:spPr>
          <a:xfrm>
            <a:off x="5374197" y="3005850"/>
            <a:ext cx="2573400" cy="818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30" name="Google Shape;1530;p60"/>
          <p:cNvSpPr/>
          <p:nvPr/>
        </p:nvSpPr>
        <p:spPr>
          <a:xfrm rot="5400000">
            <a:off x="2543225" y="1992425"/>
            <a:ext cx="386400" cy="53826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60"/>
          <p:cNvSpPr/>
          <p:nvPr/>
        </p:nvSpPr>
        <p:spPr>
          <a:xfrm>
            <a:off x="8637075" y="0"/>
            <a:ext cx="83450" cy="1815988"/>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60"/>
          <p:cNvSpPr/>
          <p:nvPr/>
        </p:nvSpPr>
        <p:spPr>
          <a:xfrm>
            <a:off x="8757300" y="0"/>
            <a:ext cx="205300" cy="1815988"/>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3" name="Google Shape;1533;p60"/>
          <p:cNvGrpSpPr/>
          <p:nvPr/>
        </p:nvGrpSpPr>
        <p:grpSpPr>
          <a:xfrm>
            <a:off x="7214894" y="4448820"/>
            <a:ext cx="1929101" cy="469809"/>
            <a:chOff x="423350" y="-1313925"/>
            <a:chExt cx="834675" cy="203275"/>
          </a:xfrm>
        </p:grpSpPr>
        <p:sp>
          <p:nvSpPr>
            <p:cNvPr id="1534" name="Google Shape;1534;p60"/>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60"/>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60"/>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0"/>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60"/>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60"/>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60"/>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60"/>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60"/>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60"/>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4" name="Google Shape;1544;p60"/>
          <p:cNvGrpSpPr/>
          <p:nvPr/>
        </p:nvGrpSpPr>
        <p:grpSpPr>
          <a:xfrm>
            <a:off x="-219711" y="1017696"/>
            <a:ext cx="1461260" cy="572703"/>
            <a:chOff x="8029221" y="500015"/>
            <a:chExt cx="1180530" cy="462678"/>
          </a:xfrm>
        </p:grpSpPr>
        <p:sp>
          <p:nvSpPr>
            <p:cNvPr id="1545" name="Google Shape;1545;p60"/>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60"/>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_ONLY_1_1_3">
    <p:spTree>
      <p:nvGrpSpPr>
        <p:cNvPr id="1547" name="Shape 1547"/>
        <p:cNvGrpSpPr/>
        <p:nvPr/>
      </p:nvGrpSpPr>
      <p:grpSpPr>
        <a:xfrm>
          <a:off x="0" y="0"/>
          <a:ext cx="0" cy="0"/>
          <a:chOff x="0" y="0"/>
          <a:chExt cx="0" cy="0"/>
        </a:xfrm>
      </p:grpSpPr>
      <p:sp>
        <p:nvSpPr>
          <p:cNvPr id="1548" name="Google Shape;1548;p61"/>
          <p:cNvSpPr/>
          <p:nvPr/>
        </p:nvSpPr>
        <p:spPr>
          <a:xfrm>
            <a:off x="287800" y="-142975"/>
            <a:ext cx="386429" cy="2622968"/>
          </a:xfrm>
          <a:custGeom>
            <a:rect b="b" l="l" r="r" t="t"/>
            <a:pathLst>
              <a:path extrusionOk="0" h="52279" w="7702">
                <a:moveTo>
                  <a:pt x="0" y="0"/>
                </a:moveTo>
                <a:lnTo>
                  <a:pt x="0" y="52279"/>
                </a:lnTo>
                <a:lnTo>
                  <a:pt x="7702" y="52279"/>
                </a:lnTo>
                <a:lnTo>
                  <a:pt x="770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9" name="Google Shape;1549;p61"/>
          <p:cNvGrpSpPr/>
          <p:nvPr/>
        </p:nvGrpSpPr>
        <p:grpSpPr>
          <a:xfrm>
            <a:off x="750423" y="0"/>
            <a:ext cx="276427" cy="1135052"/>
            <a:chOff x="674223" y="0"/>
            <a:chExt cx="276427" cy="1135052"/>
          </a:xfrm>
        </p:grpSpPr>
        <p:sp>
          <p:nvSpPr>
            <p:cNvPr id="1550" name="Google Shape;1550;p61"/>
            <p:cNvSpPr/>
            <p:nvPr/>
          </p:nvSpPr>
          <p:spPr>
            <a:xfrm rot="5400000">
              <a:off x="874598" y="1462"/>
              <a:ext cx="77514" cy="74591"/>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61"/>
            <p:cNvSpPr/>
            <p:nvPr/>
          </p:nvSpPr>
          <p:spPr>
            <a:xfrm rot="5400000">
              <a:off x="874581" y="265124"/>
              <a:ext cx="77548" cy="74591"/>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61"/>
            <p:cNvSpPr/>
            <p:nvPr/>
          </p:nvSpPr>
          <p:spPr>
            <a:xfrm rot="5400000">
              <a:off x="874598" y="528786"/>
              <a:ext cx="77514" cy="74591"/>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61"/>
            <p:cNvSpPr/>
            <p:nvPr/>
          </p:nvSpPr>
          <p:spPr>
            <a:xfrm rot="5400000">
              <a:off x="874581" y="792414"/>
              <a:ext cx="77548" cy="74591"/>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61"/>
            <p:cNvSpPr/>
            <p:nvPr/>
          </p:nvSpPr>
          <p:spPr>
            <a:xfrm rot="5400000">
              <a:off x="874581" y="1058982"/>
              <a:ext cx="77514" cy="7462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61"/>
            <p:cNvSpPr/>
            <p:nvPr/>
          </p:nvSpPr>
          <p:spPr>
            <a:xfrm rot="5400000">
              <a:off x="674257" y="2924"/>
              <a:ext cx="74557" cy="7462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61"/>
            <p:cNvSpPr/>
            <p:nvPr/>
          </p:nvSpPr>
          <p:spPr>
            <a:xfrm rot="5400000">
              <a:off x="674257" y="266569"/>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61"/>
            <p:cNvSpPr/>
            <p:nvPr/>
          </p:nvSpPr>
          <p:spPr>
            <a:xfrm rot="5400000">
              <a:off x="671469" y="530282"/>
              <a:ext cx="80234" cy="74591"/>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61"/>
            <p:cNvSpPr/>
            <p:nvPr/>
          </p:nvSpPr>
          <p:spPr>
            <a:xfrm rot="5400000">
              <a:off x="672778" y="792414"/>
              <a:ext cx="77548" cy="74591"/>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61"/>
            <p:cNvSpPr/>
            <p:nvPr/>
          </p:nvSpPr>
          <p:spPr>
            <a:xfrm rot="5400000">
              <a:off x="674257" y="1057503"/>
              <a:ext cx="74557" cy="7462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0" name="Google Shape;1560;p61"/>
          <p:cNvSpPr/>
          <p:nvPr/>
        </p:nvSpPr>
        <p:spPr>
          <a:xfrm>
            <a:off x="7869850" y="188900"/>
            <a:ext cx="976150" cy="29425"/>
          </a:xfrm>
          <a:custGeom>
            <a:rect b="b" l="l" r="r" t="t"/>
            <a:pathLst>
              <a:path extrusionOk="0" h="1177" w="39046">
                <a:moveTo>
                  <a:pt x="1" y="0"/>
                </a:moveTo>
                <a:lnTo>
                  <a:pt x="1" y="1176"/>
                </a:lnTo>
                <a:lnTo>
                  <a:pt x="39045" y="1176"/>
                </a:lnTo>
                <a:lnTo>
                  <a:pt x="39045" y="0"/>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61"/>
          <p:cNvSpPr/>
          <p:nvPr/>
        </p:nvSpPr>
        <p:spPr>
          <a:xfrm>
            <a:off x="7663950" y="277150"/>
            <a:ext cx="976100" cy="29425"/>
          </a:xfrm>
          <a:custGeom>
            <a:rect b="b" l="l" r="r" t="t"/>
            <a:pathLst>
              <a:path extrusionOk="0" h="1177" w="39044">
                <a:moveTo>
                  <a:pt x="1" y="1"/>
                </a:moveTo>
                <a:lnTo>
                  <a:pt x="1" y="1177"/>
                </a:lnTo>
                <a:lnTo>
                  <a:pt x="39044" y="1177"/>
                </a:lnTo>
                <a:lnTo>
                  <a:pt x="3904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2" name="Google Shape;1562;p61"/>
          <p:cNvGrpSpPr/>
          <p:nvPr/>
        </p:nvGrpSpPr>
        <p:grpSpPr>
          <a:xfrm>
            <a:off x="0" y="1447275"/>
            <a:ext cx="9144075" cy="3557400"/>
            <a:chOff x="0" y="1447275"/>
            <a:chExt cx="9144075" cy="3557400"/>
          </a:xfrm>
        </p:grpSpPr>
        <p:sp>
          <p:nvSpPr>
            <p:cNvPr id="1563" name="Google Shape;1563;p61"/>
            <p:cNvSpPr/>
            <p:nvPr/>
          </p:nvSpPr>
          <p:spPr>
            <a:xfrm>
              <a:off x="0" y="1447275"/>
              <a:ext cx="8082019" cy="3549670"/>
            </a:xfrm>
            <a:custGeom>
              <a:rect b="b" l="l" r="r" t="t"/>
              <a:pathLst>
                <a:path extrusionOk="0" h="29766" w="65108">
                  <a:moveTo>
                    <a:pt x="14884" y="0"/>
                  </a:moveTo>
                  <a:cubicBezTo>
                    <a:pt x="6664" y="0"/>
                    <a:pt x="1" y="6664"/>
                    <a:pt x="1" y="14882"/>
                  </a:cubicBezTo>
                  <a:cubicBezTo>
                    <a:pt x="1" y="23102"/>
                    <a:pt x="6664" y="29766"/>
                    <a:pt x="14884" y="29766"/>
                  </a:cubicBezTo>
                  <a:lnTo>
                    <a:pt x="65107" y="29766"/>
                  </a:lnTo>
                  <a:lnTo>
                    <a:pt x="6510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61"/>
            <p:cNvSpPr/>
            <p:nvPr/>
          </p:nvSpPr>
          <p:spPr>
            <a:xfrm>
              <a:off x="6993675" y="1447275"/>
              <a:ext cx="2150400" cy="3557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5" name="Google Shape;1565;p6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66" name="Google Shape;1566;p61"/>
          <p:cNvSpPr txBox="1"/>
          <p:nvPr>
            <p:ph idx="2" type="title"/>
          </p:nvPr>
        </p:nvSpPr>
        <p:spPr>
          <a:xfrm>
            <a:off x="765888"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67" name="Google Shape;1567;p61"/>
          <p:cNvSpPr/>
          <p:nvPr/>
        </p:nvSpPr>
        <p:spPr>
          <a:xfrm>
            <a:off x="8104800" y="523950"/>
            <a:ext cx="1893891" cy="1893891"/>
          </a:xfrm>
          <a:custGeom>
            <a:rect b="b" l="l" r="r" t="t"/>
            <a:pathLst>
              <a:path extrusionOk="0" h="45398" w="45398">
                <a:moveTo>
                  <a:pt x="22699" y="0"/>
                </a:moveTo>
                <a:cubicBezTo>
                  <a:pt x="16679" y="0"/>
                  <a:pt x="10906" y="2393"/>
                  <a:pt x="6649" y="6649"/>
                </a:cubicBezTo>
                <a:cubicBezTo>
                  <a:pt x="2391" y="10905"/>
                  <a:pt x="0" y="16678"/>
                  <a:pt x="0" y="22699"/>
                </a:cubicBezTo>
                <a:cubicBezTo>
                  <a:pt x="0" y="28719"/>
                  <a:pt x="2391" y="34492"/>
                  <a:pt x="6649" y="38750"/>
                </a:cubicBezTo>
                <a:cubicBezTo>
                  <a:pt x="10906" y="43006"/>
                  <a:pt x="16679" y="45397"/>
                  <a:pt x="22699" y="45397"/>
                </a:cubicBezTo>
                <a:cubicBezTo>
                  <a:pt x="28719" y="45397"/>
                  <a:pt x="34492" y="43006"/>
                  <a:pt x="38748" y="38750"/>
                </a:cubicBezTo>
                <a:cubicBezTo>
                  <a:pt x="43006" y="34492"/>
                  <a:pt x="45397" y="28719"/>
                  <a:pt x="45397" y="22699"/>
                </a:cubicBezTo>
                <a:cubicBezTo>
                  <a:pt x="45397" y="16678"/>
                  <a:pt x="43006" y="10905"/>
                  <a:pt x="38748" y="6649"/>
                </a:cubicBezTo>
                <a:cubicBezTo>
                  <a:pt x="34492" y="2393"/>
                  <a:pt x="28719" y="0"/>
                  <a:pt x="2269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61"/>
          <p:cNvSpPr txBox="1"/>
          <p:nvPr>
            <p:ph idx="1" type="subTitle"/>
          </p:nvPr>
        </p:nvSpPr>
        <p:spPr>
          <a:xfrm>
            <a:off x="765913"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69" name="Google Shape;1569;p61"/>
          <p:cNvSpPr txBox="1"/>
          <p:nvPr>
            <p:ph idx="3" type="title"/>
          </p:nvPr>
        </p:nvSpPr>
        <p:spPr>
          <a:xfrm>
            <a:off x="3403504"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0" name="Google Shape;1570;p61"/>
          <p:cNvSpPr txBox="1"/>
          <p:nvPr>
            <p:ph idx="4" type="subTitle"/>
          </p:nvPr>
        </p:nvSpPr>
        <p:spPr>
          <a:xfrm>
            <a:off x="3403521"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1" name="Google Shape;1571;p61"/>
          <p:cNvSpPr txBox="1"/>
          <p:nvPr>
            <p:ph idx="5" type="title"/>
          </p:nvPr>
        </p:nvSpPr>
        <p:spPr>
          <a:xfrm>
            <a:off x="6041109" y="2145150"/>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2" name="Google Shape;1572;p61"/>
          <p:cNvSpPr txBox="1"/>
          <p:nvPr>
            <p:ph idx="6" type="subTitle"/>
          </p:nvPr>
        </p:nvSpPr>
        <p:spPr>
          <a:xfrm>
            <a:off x="6041116" y="2484700"/>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3" name="Google Shape;1573;p61"/>
          <p:cNvSpPr txBox="1"/>
          <p:nvPr>
            <p:ph idx="7" type="title"/>
          </p:nvPr>
        </p:nvSpPr>
        <p:spPr>
          <a:xfrm>
            <a:off x="765875"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4" name="Google Shape;1574;p61"/>
          <p:cNvSpPr txBox="1"/>
          <p:nvPr>
            <p:ph idx="8" type="subTitle"/>
          </p:nvPr>
        </p:nvSpPr>
        <p:spPr>
          <a:xfrm>
            <a:off x="765900"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5" name="Google Shape;1575;p61"/>
          <p:cNvSpPr txBox="1"/>
          <p:nvPr>
            <p:ph idx="9" type="title"/>
          </p:nvPr>
        </p:nvSpPr>
        <p:spPr>
          <a:xfrm>
            <a:off x="3403492"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6" name="Google Shape;1576;p61"/>
          <p:cNvSpPr txBox="1"/>
          <p:nvPr>
            <p:ph idx="13" type="subTitle"/>
          </p:nvPr>
        </p:nvSpPr>
        <p:spPr>
          <a:xfrm>
            <a:off x="3403508"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
        <p:nvSpPr>
          <p:cNvPr id="1577" name="Google Shape;1577;p61"/>
          <p:cNvSpPr txBox="1"/>
          <p:nvPr>
            <p:ph idx="14" type="title"/>
          </p:nvPr>
        </p:nvSpPr>
        <p:spPr>
          <a:xfrm>
            <a:off x="6041096" y="3317258"/>
            <a:ext cx="2337000" cy="415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1600"/>
              <a:buNone/>
              <a:defRPr sz="1600">
                <a:solidFill>
                  <a:schemeClr val="lt2"/>
                </a:solidFill>
              </a:defRPr>
            </a:lvl1pPr>
            <a:lvl2pPr lvl="1" rtl="0" algn="ctr">
              <a:spcBef>
                <a:spcPts val="0"/>
              </a:spcBef>
              <a:spcAft>
                <a:spcPts val="0"/>
              </a:spcAft>
              <a:buClr>
                <a:schemeClr val="lt2"/>
              </a:buClr>
              <a:buSzPts val="1400"/>
              <a:buNone/>
              <a:defRPr sz="1400">
                <a:solidFill>
                  <a:schemeClr val="lt2"/>
                </a:solidFill>
              </a:defRPr>
            </a:lvl2pPr>
            <a:lvl3pPr lvl="2" rtl="0" algn="ctr">
              <a:spcBef>
                <a:spcPts val="0"/>
              </a:spcBef>
              <a:spcAft>
                <a:spcPts val="0"/>
              </a:spcAft>
              <a:buClr>
                <a:schemeClr val="lt2"/>
              </a:buClr>
              <a:buSzPts val="1400"/>
              <a:buNone/>
              <a:defRPr sz="1400">
                <a:solidFill>
                  <a:schemeClr val="lt2"/>
                </a:solidFill>
              </a:defRPr>
            </a:lvl3pPr>
            <a:lvl4pPr lvl="3" rtl="0" algn="ctr">
              <a:spcBef>
                <a:spcPts val="0"/>
              </a:spcBef>
              <a:spcAft>
                <a:spcPts val="0"/>
              </a:spcAft>
              <a:buClr>
                <a:schemeClr val="lt2"/>
              </a:buClr>
              <a:buSzPts val="1400"/>
              <a:buNone/>
              <a:defRPr sz="1400">
                <a:solidFill>
                  <a:schemeClr val="lt2"/>
                </a:solidFill>
              </a:defRPr>
            </a:lvl4pPr>
            <a:lvl5pPr lvl="4" rtl="0" algn="ctr">
              <a:spcBef>
                <a:spcPts val="0"/>
              </a:spcBef>
              <a:spcAft>
                <a:spcPts val="0"/>
              </a:spcAft>
              <a:buClr>
                <a:schemeClr val="lt2"/>
              </a:buClr>
              <a:buSzPts val="1400"/>
              <a:buNone/>
              <a:defRPr sz="1400">
                <a:solidFill>
                  <a:schemeClr val="lt2"/>
                </a:solidFill>
              </a:defRPr>
            </a:lvl5pPr>
            <a:lvl6pPr lvl="5" rtl="0" algn="ctr">
              <a:spcBef>
                <a:spcPts val="0"/>
              </a:spcBef>
              <a:spcAft>
                <a:spcPts val="0"/>
              </a:spcAft>
              <a:buClr>
                <a:schemeClr val="lt2"/>
              </a:buClr>
              <a:buSzPts val="1400"/>
              <a:buNone/>
              <a:defRPr sz="1400">
                <a:solidFill>
                  <a:schemeClr val="lt2"/>
                </a:solidFill>
              </a:defRPr>
            </a:lvl6pPr>
            <a:lvl7pPr lvl="6" rtl="0" algn="ctr">
              <a:spcBef>
                <a:spcPts val="0"/>
              </a:spcBef>
              <a:spcAft>
                <a:spcPts val="0"/>
              </a:spcAft>
              <a:buClr>
                <a:schemeClr val="lt2"/>
              </a:buClr>
              <a:buSzPts val="1400"/>
              <a:buNone/>
              <a:defRPr sz="1400">
                <a:solidFill>
                  <a:schemeClr val="lt2"/>
                </a:solidFill>
              </a:defRPr>
            </a:lvl7pPr>
            <a:lvl8pPr lvl="7" rtl="0" algn="ctr">
              <a:spcBef>
                <a:spcPts val="0"/>
              </a:spcBef>
              <a:spcAft>
                <a:spcPts val="0"/>
              </a:spcAft>
              <a:buClr>
                <a:schemeClr val="lt2"/>
              </a:buClr>
              <a:buSzPts val="1400"/>
              <a:buNone/>
              <a:defRPr sz="1400">
                <a:solidFill>
                  <a:schemeClr val="lt2"/>
                </a:solidFill>
              </a:defRPr>
            </a:lvl8pPr>
            <a:lvl9pPr lvl="8" rtl="0" algn="ctr">
              <a:spcBef>
                <a:spcPts val="0"/>
              </a:spcBef>
              <a:spcAft>
                <a:spcPts val="0"/>
              </a:spcAft>
              <a:buClr>
                <a:schemeClr val="lt2"/>
              </a:buClr>
              <a:buSzPts val="1400"/>
              <a:buNone/>
              <a:defRPr sz="1400">
                <a:solidFill>
                  <a:schemeClr val="lt2"/>
                </a:solidFill>
              </a:defRPr>
            </a:lvl9pPr>
          </a:lstStyle>
          <a:p/>
        </p:txBody>
      </p:sp>
      <p:sp>
        <p:nvSpPr>
          <p:cNvPr id="1578" name="Google Shape;1578;p61"/>
          <p:cNvSpPr txBox="1"/>
          <p:nvPr>
            <p:ph idx="15" type="subTitle"/>
          </p:nvPr>
        </p:nvSpPr>
        <p:spPr>
          <a:xfrm>
            <a:off x="6041104" y="3656808"/>
            <a:ext cx="2337000" cy="686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400"/>
              <a:buNone/>
              <a:defRPr sz="1400">
                <a:solidFill>
                  <a:schemeClr val="lt2"/>
                </a:solidFill>
              </a:defRPr>
            </a:lvl1pPr>
            <a:lvl2pPr lvl="1" rtl="0" algn="ctr">
              <a:lnSpc>
                <a:spcPct val="100000"/>
              </a:lnSpc>
              <a:spcBef>
                <a:spcPts val="0"/>
              </a:spcBef>
              <a:spcAft>
                <a:spcPts val="0"/>
              </a:spcAft>
              <a:buClr>
                <a:schemeClr val="lt2"/>
              </a:buClr>
              <a:buSzPts val="1400"/>
              <a:buNone/>
              <a:defRPr>
                <a:solidFill>
                  <a:schemeClr val="lt2"/>
                </a:solidFill>
              </a:defRPr>
            </a:lvl2pPr>
            <a:lvl3pPr lvl="2" rtl="0" algn="ctr">
              <a:lnSpc>
                <a:spcPct val="100000"/>
              </a:lnSpc>
              <a:spcBef>
                <a:spcPts val="0"/>
              </a:spcBef>
              <a:spcAft>
                <a:spcPts val="0"/>
              </a:spcAft>
              <a:buClr>
                <a:schemeClr val="lt2"/>
              </a:buClr>
              <a:buSzPts val="1400"/>
              <a:buNone/>
              <a:defRPr>
                <a:solidFill>
                  <a:schemeClr val="lt2"/>
                </a:solidFill>
              </a:defRPr>
            </a:lvl3pPr>
            <a:lvl4pPr lvl="3" rtl="0" algn="ctr">
              <a:lnSpc>
                <a:spcPct val="100000"/>
              </a:lnSpc>
              <a:spcBef>
                <a:spcPts val="0"/>
              </a:spcBef>
              <a:spcAft>
                <a:spcPts val="0"/>
              </a:spcAft>
              <a:buClr>
                <a:schemeClr val="lt2"/>
              </a:buClr>
              <a:buSzPts val="1400"/>
              <a:buNone/>
              <a:defRPr>
                <a:solidFill>
                  <a:schemeClr val="lt2"/>
                </a:solidFill>
              </a:defRPr>
            </a:lvl4pPr>
            <a:lvl5pPr lvl="4" rtl="0" algn="ctr">
              <a:lnSpc>
                <a:spcPct val="100000"/>
              </a:lnSpc>
              <a:spcBef>
                <a:spcPts val="0"/>
              </a:spcBef>
              <a:spcAft>
                <a:spcPts val="0"/>
              </a:spcAft>
              <a:buClr>
                <a:schemeClr val="lt2"/>
              </a:buClr>
              <a:buSzPts val="1400"/>
              <a:buNone/>
              <a:defRPr>
                <a:solidFill>
                  <a:schemeClr val="lt2"/>
                </a:solidFill>
              </a:defRPr>
            </a:lvl5pPr>
            <a:lvl6pPr lvl="5" rtl="0" algn="ctr">
              <a:lnSpc>
                <a:spcPct val="100000"/>
              </a:lnSpc>
              <a:spcBef>
                <a:spcPts val="0"/>
              </a:spcBef>
              <a:spcAft>
                <a:spcPts val="0"/>
              </a:spcAft>
              <a:buClr>
                <a:schemeClr val="lt2"/>
              </a:buClr>
              <a:buSzPts val="1400"/>
              <a:buNone/>
              <a:defRPr>
                <a:solidFill>
                  <a:schemeClr val="lt2"/>
                </a:solidFill>
              </a:defRPr>
            </a:lvl6pPr>
            <a:lvl7pPr lvl="6" rtl="0" algn="ctr">
              <a:lnSpc>
                <a:spcPct val="100000"/>
              </a:lnSpc>
              <a:spcBef>
                <a:spcPts val="0"/>
              </a:spcBef>
              <a:spcAft>
                <a:spcPts val="0"/>
              </a:spcAft>
              <a:buClr>
                <a:schemeClr val="lt2"/>
              </a:buClr>
              <a:buSzPts val="1400"/>
              <a:buNone/>
              <a:defRPr>
                <a:solidFill>
                  <a:schemeClr val="lt2"/>
                </a:solidFill>
              </a:defRPr>
            </a:lvl7pPr>
            <a:lvl8pPr lvl="7" rtl="0" algn="ctr">
              <a:lnSpc>
                <a:spcPct val="100000"/>
              </a:lnSpc>
              <a:spcBef>
                <a:spcPts val="0"/>
              </a:spcBef>
              <a:spcAft>
                <a:spcPts val="0"/>
              </a:spcAft>
              <a:buClr>
                <a:schemeClr val="lt2"/>
              </a:buClr>
              <a:buSzPts val="1400"/>
              <a:buNone/>
              <a:defRPr>
                <a:solidFill>
                  <a:schemeClr val="lt2"/>
                </a:solidFill>
              </a:defRPr>
            </a:lvl8pPr>
            <a:lvl9pPr lvl="8" rtl="0" algn="ctr">
              <a:lnSpc>
                <a:spcPct val="100000"/>
              </a:lnSpc>
              <a:spcBef>
                <a:spcPts val="0"/>
              </a:spcBef>
              <a:spcAft>
                <a:spcPts val="0"/>
              </a:spcAft>
              <a:buClr>
                <a:schemeClr val="lt2"/>
              </a:buClr>
              <a:buSzPts val="1400"/>
              <a:buNone/>
              <a:defRPr>
                <a:solidFill>
                  <a:schemeClr val="lt2"/>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TITLE_ONLY_2_1">
    <p:spTree>
      <p:nvGrpSpPr>
        <p:cNvPr id="1579" name="Shape 1579"/>
        <p:cNvGrpSpPr/>
        <p:nvPr/>
      </p:nvGrpSpPr>
      <p:grpSpPr>
        <a:xfrm>
          <a:off x="0" y="0"/>
          <a:ext cx="0" cy="0"/>
          <a:chOff x="0" y="0"/>
          <a:chExt cx="0" cy="0"/>
        </a:xfrm>
      </p:grpSpPr>
      <p:sp>
        <p:nvSpPr>
          <p:cNvPr id="1580" name="Google Shape;1580;p62"/>
          <p:cNvSpPr/>
          <p:nvPr/>
        </p:nvSpPr>
        <p:spPr>
          <a:xfrm>
            <a:off x="0" y="1500250"/>
            <a:ext cx="4861500" cy="3282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62"/>
          <p:cNvSpPr/>
          <p:nvPr/>
        </p:nvSpPr>
        <p:spPr>
          <a:xfrm>
            <a:off x="3745150" y="1849925"/>
            <a:ext cx="5526900" cy="2504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6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583" name="Google Shape;1583;p62"/>
          <p:cNvGrpSpPr/>
          <p:nvPr/>
        </p:nvGrpSpPr>
        <p:grpSpPr>
          <a:xfrm rot="10800000">
            <a:off x="-60888" y="500005"/>
            <a:ext cx="1180530" cy="462678"/>
            <a:chOff x="8029221" y="500015"/>
            <a:chExt cx="1180530" cy="462678"/>
          </a:xfrm>
        </p:grpSpPr>
        <p:sp>
          <p:nvSpPr>
            <p:cNvPr id="1584" name="Google Shape;1584;p62"/>
            <p:cNvSpPr/>
            <p:nvPr/>
          </p:nvSpPr>
          <p:spPr>
            <a:xfrm rot="5400000">
              <a:off x="8501610" y="27626"/>
              <a:ext cx="235751" cy="1180530"/>
            </a:xfrm>
            <a:custGeom>
              <a:rect b="b" l="l" r="r" t="t"/>
              <a:pathLst>
                <a:path extrusionOk="0" h="28638" w="5719">
                  <a:moveTo>
                    <a:pt x="3916" y="1"/>
                  </a:moveTo>
                  <a:lnTo>
                    <a:pt x="0" y="5127"/>
                  </a:lnTo>
                  <a:lnTo>
                    <a:pt x="3510" y="9721"/>
                  </a:lnTo>
                  <a:lnTo>
                    <a:pt x="0" y="14316"/>
                  </a:lnTo>
                  <a:lnTo>
                    <a:pt x="3510" y="18911"/>
                  </a:lnTo>
                  <a:lnTo>
                    <a:pt x="0" y="23508"/>
                  </a:lnTo>
                  <a:lnTo>
                    <a:pt x="3916" y="28637"/>
                  </a:lnTo>
                  <a:lnTo>
                    <a:pt x="5312" y="27573"/>
                  </a:lnTo>
                  <a:lnTo>
                    <a:pt x="2208" y="23508"/>
                  </a:lnTo>
                  <a:lnTo>
                    <a:pt x="5718" y="18910"/>
                  </a:lnTo>
                  <a:lnTo>
                    <a:pt x="2208" y="14316"/>
                  </a:lnTo>
                  <a:lnTo>
                    <a:pt x="5718" y="9721"/>
                  </a:lnTo>
                  <a:lnTo>
                    <a:pt x="2208" y="5127"/>
                  </a:lnTo>
                  <a:lnTo>
                    <a:pt x="5311" y="1067"/>
                  </a:lnTo>
                  <a:lnTo>
                    <a:pt x="39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62"/>
            <p:cNvSpPr/>
            <p:nvPr/>
          </p:nvSpPr>
          <p:spPr>
            <a:xfrm rot="5400000">
              <a:off x="8501590" y="254532"/>
              <a:ext cx="235793" cy="1180530"/>
            </a:xfrm>
            <a:custGeom>
              <a:rect b="b" l="l" r="r" t="t"/>
              <a:pathLst>
                <a:path extrusionOk="0" h="28638" w="5720">
                  <a:moveTo>
                    <a:pt x="3919" y="1"/>
                  </a:moveTo>
                  <a:lnTo>
                    <a:pt x="1" y="5127"/>
                  </a:lnTo>
                  <a:lnTo>
                    <a:pt x="3512" y="9721"/>
                  </a:lnTo>
                  <a:lnTo>
                    <a:pt x="2" y="14316"/>
                  </a:lnTo>
                  <a:lnTo>
                    <a:pt x="3512" y="18911"/>
                  </a:lnTo>
                  <a:lnTo>
                    <a:pt x="2" y="23508"/>
                  </a:lnTo>
                  <a:lnTo>
                    <a:pt x="3919" y="28637"/>
                  </a:lnTo>
                  <a:lnTo>
                    <a:pt x="5313" y="27573"/>
                  </a:lnTo>
                  <a:lnTo>
                    <a:pt x="2209" y="23508"/>
                  </a:lnTo>
                  <a:lnTo>
                    <a:pt x="5719" y="18910"/>
                  </a:lnTo>
                  <a:lnTo>
                    <a:pt x="2209" y="14316"/>
                  </a:lnTo>
                  <a:lnTo>
                    <a:pt x="5719" y="9721"/>
                  </a:lnTo>
                  <a:lnTo>
                    <a:pt x="2211" y="5127"/>
                  </a:lnTo>
                  <a:lnTo>
                    <a:pt x="5313" y="1067"/>
                  </a:lnTo>
                  <a:lnTo>
                    <a:pt x="391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6" name="Google Shape;1586;p62"/>
          <p:cNvGrpSpPr/>
          <p:nvPr/>
        </p:nvGrpSpPr>
        <p:grpSpPr>
          <a:xfrm rot="10800000">
            <a:off x="7975732" y="498215"/>
            <a:ext cx="1173136" cy="466267"/>
            <a:chOff x="8031270" y="500028"/>
            <a:chExt cx="1173136" cy="466267"/>
          </a:xfrm>
        </p:grpSpPr>
        <p:grpSp>
          <p:nvGrpSpPr>
            <p:cNvPr id="1587" name="Google Shape;1587;p62"/>
            <p:cNvGrpSpPr/>
            <p:nvPr/>
          </p:nvGrpSpPr>
          <p:grpSpPr>
            <a:xfrm>
              <a:off x="8031270" y="680572"/>
              <a:ext cx="1173136" cy="285723"/>
              <a:chOff x="423350" y="-1313925"/>
              <a:chExt cx="834675" cy="203275"/>
            </a:xfrm>
          </p:grpSpPr>
          <p:sp>
            <p:nvSpPr>
              <p:cNvPr id="1588" name="Google Shape;1588;p62"/>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62"/>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62"/>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62"/>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62"/>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6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6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6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6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6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8" name="Google Shape;1598;p62"/>
            <p:cNvGrpSpPr/>
            <p:nvPr/>
          </p:nvGrpSpPr>
          <p:grpSpPr>
            <a:xfrm>
              <a:off x="8032839" y="500028"/>
              <a:ext cx="1167022" cy="77167"/>
              <a:chOff x="425525" y="-1165550"/>
              <a:chExt cx="830325" cy="54900"/>
            </a:xfrm>
          </p:grpSpPr>
          <p:sp>
            <p:nvSpPr>
              <p:cNvPr id="1599" name="Google Shape;1599;p62"/>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62"/>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62"/>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62"/>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62"/>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4" name="Google Shape;1604;p62"/>
          <p:cNvSpPr txBox="1"/>
          <p:nvPr>
            <p:ph idx="2" type="title"/>
          </p:nvPr>
        </p:nvSpPr>
        <p:spPr>
          <a:xfrm>
            <a:off x="4171475" y="2274675"/>
            <a:ext cx="3737100" cy="665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2"/>
              </a:buClr>
              <a:buSzPts val="1600"/>
              <a:buNone/>
              <a:defRPr sz="1600">
                <a:solidFill>
                  <a:schemeClr val="lt2"/>
                </a:solidFill>
              </a:defRPr>
            </a:lvl1pPr>
            <a:lvl2pPr lvl="1" rtl="0">
              <a:spcBef>
                <a:spcPts val="0"/>
              </a:spcBef>
              <a:spcAft>
                <a:spcPts val="0"/>
              </a:spcAft>
              <a:buClr>
                <a:schemeClr val="lt2"/>
              </a:buClr>
              <a:buSzPts val="1400"/>
              <a:buNone/>
              <a:defRPr sz="1400">
                <a:solidFill>
                  <a:schemeClr val="lt2"/>
                </a:solidFill>
              </a:defRPr>
            </a:lvl2pPr>
            <a:lvl3pPr lvl="2" rtl="0">
              <a:spcBef>
                <a:spcPts val="0"/>
              </a:spcBef>
              <a:spcAft>
                <a:spcPts val="0"/>
              </a:spcAft>
              <a:buClr>
                <a:schemeClr val="lt2"/>
              </a:buClr>
              <a:buSzPts val="1400"/>
              <a:buNone/>
              <a:defRPr sz="1400">
                <a:solidFill>
                  <a:schemeClr val="lt2"/>
                </a:solidFill>
              </a:defRPr>
            </a:lvl3pPr>
            <a:lvl4pPr lvl="3" rtl="0">
              <a:spcBef>
                <a:spcPts val="0"/>
              </a:spcBef>
              <a:spcAft>
                <a:spcPts val="0"/>
              </a:spcAft>
              <a:buClr>
                <a:schemeClr val="lt2"/>
              </a:buClr>
              <a:buSzPts val="1400"/>
              <a:buNone/>
              <a:defRPr sz="1400">
                <a:solidFill>
                  <a:schemeClr val="lt2"/>
                </a:solidFill>
              </a:defRPr>
            </a:lvl4pPr>
            <a:lvl5pPr lvl="4" rtl="0">
              <a:spcBef>
                <a:spcPts val="0"/>
              </a:spcBef>
              <a:spcAft>
                <a:spcPts val="0"/>
              </a:spcAft>
              <a:buClr>
                <a:schemeClr val="lt2"/>
              </a:buClr>
              <a:buSzPts val="1400"/>
              <a:buNone/>
              <a:defRPr sz="1400">
                <a:solidFill>
                  <a:schemeClr val="lt2"/>
                </a:solidFill>
              </a:defRPr>
            </a:lvl5pPr>
            <a:lvl6pPr lvl="5" rtl="0">
              <a:spcBef>
                <a:spcPts val="0"/>
              </a:spcBef>
              <a:spcAft>
                <a:spcPts val="0"/>
              </a:spcAft>
              <a:buClr>
                <a:schemeClr val="lt2"/>
              </a:buClr>
              <a:buSzPts val="1400"/>
              <a:buNone/>
              <a:defRPr sz="1400">
                <a:solidFill>
                  <a:schemeClr val="lt2"/>
                </a:solidFill>
              </a:defRPr>
            </a:lvl6pPr>
            <a:lvl7pPr lvl="6" rtl="0">
              <a:spcBef>
                <a:spcPts val="0"/>
              </a:spcBef>
              <a:spcAft>
                <a:spcPts val="0"/>
              </a:spcAft>
              <a:buClr>
                <a:schemeClr val="lt2"/>
              </a:buClr>
              <a:buSzPts val="1400"/>
              <a:buNone/>
              <a:defRPr sz="1400">
                <a:solidFill>
                  <a:schemeClr val="lt2"/>
                </a:solidFill>
              </a:defRPr>
            </a:lvl7pPr>
            <a:lvl8pPr lvl="7" rtl="0">
              <a:spcBef>
                <a:spcPts val="0"/>
              </a:spcBef>
              <a:spcAft>
                <a:spcPts val="0"/>
              </a:spcAft>
              <a:buClr>
                <a:schemeClr val="lt2"/>
              </a:buClr>
              <a:buSzPts val="1400"/>
              <a:buNone/>
              <a:defRPr sz="1400">
                <a:solidFill>
                  <a:schemeClr val="lt2"/>
                </a:solidFill>
              </a:defRPr>
            </a:lvl8pPr>
            <a:lvl9pPr lvl="8" rtl="0">
              <a:spcBef>
                <a:spcPts val="0"/>
              </a:spcBef>
              <a:spcAft>
                <a:spcPts val="0"/>
              </a:spcAft>
              <a:buClr>
                <a:schemeClr val="lt2"/>
              </a:buClr>
              <a:buSzPts val="1400"/>
              <a:buNone/>
              <a:defRPr sz="1400">
                <a:solidFill>
                  <a:schemeClr val="lt2"/>
                </a:solidFill>
              </a:defRPr>
            </a:lvl9pPr>
          </a:lstStyle>
          <a:p/>
        </p:txBody>
      </p:sp>
      <p:sp>
        <p:nvSpPr>
          <p:cNvPr id="1605" name="Google Shape;1605;p62"/>
          <p:cNvSpPr txBox="1"/>
          <p:nvPr>
            <p:ph idx="1" type="subTitle"/>
          </p:nvPr>
        </p:nvSpPr>
        <p:spPr>
          <a:xfrm>
            <a:off x="4171522" y="2940734"/>
            <a:ext cx="3737100" cy="966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606" name="Google Shape;1606;p62"/>
          <p:cNvSpPr/>
          <p:nvPr/>
        </p:nvSpPr>
        <p:spPr>
          <a:xfrm>
            <a:off x="8247224" y="2786075"/>
            <a:ext cx="1663821" cy="3327429"/>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_ONLY_2_1_1">
    <p:spTree>
      <p:nvGrpSpPr>
        <p:cNvPr id="1607" name="Shape 1607"/>
        <p:cNvGrpSpPr/>
        <p:nvPr/>
      </p:nvGrpSpPr>
      <p:grpSpPr>
        <a:xfrm>
          <a:off x="0" y="0"/>
          <a:ext cx="0" cy="0"/>
          <a:chOff x="0" y="0"/>
          <a:chExt cx="0" cy="0"/>
        </a:xfrm>
      </p:grpSpPr>
      <p:sp>
        <p:nvSpPr>
          <p:cNvPr id="1608" name="Google Shape;1608;p6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09" name="Google Shape;1609;p63"/>
          <p:cNvSpPr txBox="1"/>
          <p:nvPr>
            <p:ph idx="1" type="subTitle"/>
          </p:nvPr>
        </p:nvSpPr>
        <p:spPr>
          <a:xfrm>
            <a:off x="2845050" y="1822625"/>
            <a:ext cx="3453900" cy="966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610" name="Google Shape;1610;p63"/>
          <p:cNvSpPr/>
          <p:nvPr/>
        </p:nvSpPr>
        <p:spPr>
          <a:xfrm rot="-5400000">
            <a:off x="7044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63"/>
          <p:cNvSpPr/>
          <p:nvPr/>
        </p:nvSpPr>
        <p:spPr>
          <a:xfrm rot="-5400000">
            <a:off x="193777"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3"/>
          <p:cNvSpPr/>
          <p:nvPr/>
        </p:nvSpPr>
        <p:spPr>
          <a:xfrm rot="-5400000">
            <a:off x="-316923" y="497951"/>
            <a:ext cx="466792" cy="466792"/>
          </a:xfrm>
          <a:custGeom>
            <a:rect b="b" l="l" r="r" t="t"/>
            <a:pathLst>
              <a:path extrusionOk="0" h="14866" w="14866">
                <a:moveTo>
                  <a:pt x="7433" y="3197"/>
                </a:moveTo>
                <a:cubicBezTo>
                  <a:pt x="9768" y="3197"/>
                  <a:pt x="11669" y="5098"/>
                  <a:pt x="11669" y="7433"/>
                </a:cubicBezTo>
                <a:cubicBezTo>
                  <a:pt x="11669" y="9768"/>
                  <a:pt x="9768" y="11669"/>
                  <a:pt x="7433" y="11669"/>
                </a:cubicBezTo>
                <a:cubicBezTo>
                  <a:pt x="5098" y="11669"/>
                  <a:pt x="3197" y="9768"/>
                  <a:pt x="3197" y="7433"/>
                </a:cubicBezTo>
                <a:cubicBezTo>
                  <a:pt x="3197" y="5096"/>
                  <a:pt x="5098" y="3197"/>
                  <a:pt x="7433" y="3197"/>
                </a:cubicBezTo>
                <a:close/>
                <a:moveTo>
                  <a:pt x="7433" y="1"/>
                </a:moveTo>
                <a:cubicBezTo>
                  <a:pt x="3334" y="1"/>
                  <a:pt x="1" y="3336"/>
                  <a:pt x="1" y="7433"/>
                </a:cubicBezTo>
                <a:cubicBezTo>
                  <a:pt x="1" y="11532"/>
                  <a:pt x="3334" y="14865"/>
                  <a:pt x="7433" y="14865"/>
                </a:cubicBezTo>
                <a:cubicBezTo>
                  <a:pt x="11531" y="14865"/>
                  <a:pt x="14865" y="11532"/>
                  <a:pt x="14865" y="7433"/>
                </a:cubicBezTo>
                <a:cubicBezTo>
                  <a:pt x="14865" y="3336"/>
                  <a:pt x="11532" y="1"/>
                  <a:pt x="743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3" name="Google Shape;1613;p63"/>
          <p:cNvGrpSpPr/>
          <p:nvPr/>
        </p:nvGrpSpPr>
        <p:grpSpPr>
          <a:xfrm>
            <a:off x="8402078" y="123460"/>
            <a:ext cx="494184" cy="3160979"/>
            <a:chOff x="3250475" y="-1758600"/>
            <a:chExt cx="234700" cy="1501225"/>
          </a:xfrm>
        </p:grpSpPr>
        <p:sp>
          <p:nvSpPr>
            <p:cNvPr id="1614" name="Google Shape;1614;p63"/>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63"/>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63"/>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63"/>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63"/>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63"/>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63"/>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63"/>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63"/>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63"/>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63"/>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63"/>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63"/>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TITLE_2">
    <p:spTree>
      <p:nvGrpSpPr>
        <p:cNvPr id="1627" name="Shape 1627"/>
        <p:cNvGrpSpPr/>
        <p:nvPr/>
      </p:nvGrpSpPr>
      <p:grpSpPr>
        <a:xfrm>
          <a:off x="0" y="0"/>
          <a:ext cx="0" cy="0"/>
          <a:chOff x="0" y="0"/>
          <a:chExt cx="0" cy="0"/>
        </a:xfrm>
      </p:grpSpPr>
      <p:sp>
        <p:nvSpPr>
          <p:cNvPr id="1628" name="Google Shape;1628;p64"/>
          <p:cNvSpPr/>
          <p:nvPr/>
        </p:nvSpPr>
        <p:spPr>
          <a:xfrm>
            <a:off x="193293" y="1003450"/>
            <a:ext cx="8757415" cy="3948371"/>
          </a:xfrm>
          <a:custGeom>
            <a:rect b="b" l="l" r="r" t="t"/>
            <a:pathLst>
              <a:path extrusionOk="0" h="38252" w="66334">
                <a:moveTo>
                  <a:pt x="0" y="1"/>
                </a:moveTo>
                <a:lnTo>
                  <a:pt x="0" y="38251"/>
                </a:lnTo>
                <a:lnTo>
                  <a:pt x="66334" y="38251"/>
                </a:lnTo>
                <a:lnTo>
                  <a:pt x="66334" y="1"/>
                </a:ln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629" name="Google Shape;1629;p64"/>
          <p:cNvSpPr txBox="1"/>
          <p:nvPr>
            <p:ph type="ctrTitle"/>
          </p:nvPr>
        </p:nvSpPr>
        <p:spPr>
          <a:xfrm>
            <a:off x="869600" y="1270498"/>
            <a:ext cx="4248900" cy="1223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3600"/>
              <a:buNone/>
              <a:defRPr sz="3600">
                <a:solidFill>
                  <a:schemeClr val="lt2"/>
                </a:solidFill>
              </a:defRPr>
            </a:lvl1pPr>
            <a:lvl2pPr lvl="1" rtl="0" algn="ctr">
              <a:spcBef>
                <a:spcPts val="0"/>
              </a:spcBef>
              <a:spcAft>
                <a:spcPts val="0"/>
              </a:spcAft>
              <a:buClr>
                <a:schemeClr val="lt2"/>
              </a:buClr>
              <a:buSzPts val="3600"/>
              <a:buNone/>
              <a:defRPr sz="3600">
                <a:solidFill>
                  <a:schemeClr val="lt2"/>
                </a:solidFill>
              </a:defRPr>
            </a:lvl2pPr>
            <a:lvl3pPr lvl="2" rtl="0" algn="ctr">
              <a:spcBef>
                <a:spcPts val="0"/>
              </a:spcBef>
              <a:spcAft>
                <a:spcPts val="0"/>
              </a:spcAft>
              <a:buClr>
                <a:schemeClr val="lt2"/>
              </a:buClr>
              <a:buSzPts val="3600"/>
              <a:buNone/>
              <a:defRPr sz="3600">
                <a:solidFill>
                  <a:schemeClr val="lt2"/>
                </a:solidFill>
              </a:defRPr>
            </a:lvl3pPr>
            <a:lvl4pPr lvl="3" rtl="0" algn="ctr">
              <a:spcBef>
                <a:spcPts val="0"/>
              </a:spcBef>
              <a:spcAft>
                <a:spcPts val="0"/>
              </a:spcAft>
              <a:buClr>
                <a:schemeClr val="lt2"/>
              </a:buClr>
              <a:buSzPts val="3600"/>
              <a:buNone/>
              <a:defRPr sz="3600">
                <a:solidFill>
                  <a:schemeClr val="lt2"/>
                </a:solidFill>
              </a:defRPr>
            </a:lvl4pPr>
            <a:lvl5pPr lvl="4" rtl="0" algn="ctr">
              <a:spcBef>
                <a:spcPts val="0"/>
              </a:spcBef>
              <a:spcAft>
                <a:spcPts val="0"/>
              </a:spcAft>
              <a:buClr>
                <a:schemeClr val="lt2"/>
              </a:buClr>
              <a:buSzPts val="3600"/>
              <a:buNone/>
              <a:defRPr sz="3600">
                <a:solidFill>
                  <a:schemeClr val="lt2"/>
                </a:solidFill>
              </a:defRPr>
            </a:lvl5pPr>
            <a:lvl6pPr lvl="5" rtl="0" algn="ctr">
              <a:spcBef>
                <a:spcPts val="0"/>
              </a:spcBef>
              <a:spcAft>
                <a:spcPts val="0"/>
              </a:spcAft>
              <a:buClr>
                <a:schemeClr val="lt2"/>
              </a:buClr>
              <a:buSzPts val="3600"/>
              <a:buNone/>
              <a:defRPr sz="3600">
                <a:solidFill>
                  <a:schemeClr val="lt2"/>
                </a:solidFill>
              </a:defRPr>
            </a:lvl6pPr>
            <a:lvl7pPr lvl="6" rtl="0" algn="ctr">
              <a:spcBef>
                <a:spcPts val="0"/>
              </a:spcBef>
              <a:spcAft>
                <a:spcPts val="0"/>
              </a:spcAft>
              <a:buClr>
                <a:schemeClr val="lt2"/>
              </a:buClr>
              <a:buSzPts val="3600"/>
              <a:buNone/>
              <a:defRPr sz="3600">
                <a:solidFill>
                  <a:schemeClr val="lt2"/>
                </a:solidFill>
              </a:defRPr>
            </a:lvl7pPr>
            <a:lvl8pPr lvl="7" rtl="0" algn="ctr">
              <a:spcBef>
                <a:spcPts val="0"/>
              </a:spcBef>
              <a:spcAft>
                <a:spcPts val="0"/>
              </a:spcAft>
              <a:buClr>
                <a:schemeClr val="lt2"/>
              </a:buClr>
              <a:buSzPts val="3600"/>
              <a:buNone/>
              <a:defRPr sz="3600">
                <a:solidFill>
                  <a:schemeClr val="lt2"/>
                </a:solidFill>
              </a:defRPr>
            </a:lvl8pPr>
            <a:lvl9pPr lvl="8" rtl="0" algn="ctr">
              <a:spcBef>
                <a:spcPts val="0"/>
              </a:spcBef>
              <a:spcAft>
                <a:spcPts val="0"/>
              </a:spcAft>
              <a:buClr>
                <a:schemeClr val="lt2"/>
              </a:buClr>
              <a:buSzPts val="3600"/>
              <a:buNone/>
              <a:defRPr sz="3600">
                <a:solidFill>
                  <a:schemeClr val="lt2"/>
                </a:solidFill>
              </a:defRPr>
            </a:lvl9pPr>
          </a:lstStyle>
          <a:p/>
        </p:txBody>
      </p:sp>
      <p:sp>
        <p:nvSpPr>
          <p:cNvPr id="1630" name="Google Shape;1630;p64"/>
          <p:cNvSpPr txBox="1"/>
          <p:nvPr>
            <p:ph idx="1" type="subTitle"/>
          </p:nvPr>
        </p:nvSpPr>
        <p:spPr>
          <a:xfrm>
            <a:off x="869600" y="2035953"/>
            <a:ext cx="3257700" cy="1156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400"/>
              <a:buNone/>
              <a:defRPr sz="1400">
                <a:solidFill>
                  <a:schemeClr val="lt2"/>
                </a:solidFill>
              </a:defRPr>
            </a:lvl1pPr>
            <a:lvl2pPr lvl="1" rtl="0">
              <a:lnSpc>
                <a:spcPct val="100000"/>
              </a:lnSpc>
              <a:spcBef>
                <a:spcPts val="0"/>
              </a:spcBef>
              <a:spcAft>
                <a:spcPts val="0"/>
              </a:spcAft>
              <a:buClr>
                <a:schemeClr val="lt2"/>
              </a:buClr>
              <a:buSzPts val="1400"/>
              <a:buNone/>
              <a:defRPr>
                <a:solidFill>
                  <a:schemeClr val="lt2"/>
                </a:solidFill>
              </a:defRPr>
            </a:lvl2pPr>
            <a:lvl3pPr lvl="2" rtl="0">
              <a:lnSpc>
                <a:spcPct val="100000"/>
              </a:lnSpc>
              <a:spcBef>
                <a:spcPts val="0"/>
              </a:spcBef>
              <a:spcAft>
                <a:spcPts val="0"/>
              </a:spcAft>
              <a:buClr>
                <a:schemeClr val="lt2"/>
              </a:buClr>
              <a:buSzPts val="1400"/>
              <a:buNone/>
              <a:defRPr>
                <a:solidFill>
                  <a:schemeClr val="lt2"/>
                </a:solidFill>
              </a:defRPr>
            </a:lvl3pPr>
            <a:lvl4pPr lvl="3" rtl="0">
              <a:lnSpc>
                <a:spcPct val="100000"/>
              </a:lnSpc>
              <a:spcBef>
                <a:spcPts val="0"/>
              </a:spcBef>
              <a:spcAft>
                <a:spcPts val="0"/>
              </a:spcAft>
              <a:buClr>
                <a:schemeClr val="lt2"/>
              </a:buClr>
              <a:buSzPts val="1400"/>
              <a:buNone/>
              <a:defRPr>
                <a:solidFill>
                  <a:schemeClr val="lt2"/>
                </a:solidFill>
              </a:defRPr>
            </a:lvl4pPr>
            <a:lvl5pPr lvl="4" rtl="0">
              <a:lnSpc>
                <a:spcPct val="100000"/>
              </a:lnSpc>
              <a:spcBef>
                <a:spcPts val="0"/>
              </a:spcBef>
              <a:spcAft>
                <a:spcPts val="0"/>
              </a:spcAft>
              <a:buClr>
                <a:schemeClr val="lt2"/>
              </a:buClr>
              <a:buSzPts val="1400"/>
              <a:buNone/>
              <a:defRPr>
                <a:solidFill>
                  <a:schemeClr val="lt2"/>
                </a:solidFill>
              </a:defRPr>
            </a:lvl5pPr>
            <a:lvl6pPr lvl="5" rtl="0">
              <a:lnSpc>
                <a:spcPct val="100000"/>
              </a:lnSpc>
              <a:spcBef>
                <a:spcPts val="0"/>
              </a:spcBef>
              <a:spcAft>
                <a:spcPts val="0"/>
              </a:spcAft>
              <a:buClr>
                <a:schemeClr val="lt2"/>
              </a:buClr>
              <a:buSzPts val="1400"/>
              <a:buNone/>
              <a:defRPr>
                <a:solidFill>
                  <a:schemeClr val="lt2"/>
                </a:solidFill>
              </a:defRPr>
            </a:lvl6pPr>
            <a:lvl7pPr lvl="6" rtl="0">
              <a:lnSpc>
                <a:spcPct val="100000"/>
              </a:lnSpc>
              <a:spcBef>
                <a:spcPts val="0"/>
              </a:spcBef>
              <a:spcAft>
                <a:spcPts val="0"/>
              </a:spcAft>
              <a:buClr>
                <a:schemeClr val="lt2"/>
              </a:buClr>
              <a:buSzPts val="1400"/>
              <a:buNone/>
              <a:defRPr>
                <a:solidFill>
                  <a:schemeClr val="lt2"/>
                </a:solidFill>
              </a:defRPr>
            </a:lvl7pPr>
            <a:lvl8pPr lvl="7" rtl="0">
              <a:lnSpc>
                <a:spcPct val="100000"/>
              </a:lnSpc>
              <a:spcBef>
                <a:spcPts val="0"/>
              </a:spcBef>
              <a:spcAft>
                <a:spcPts val="0"/>
              </a:spcAft>
              <a:buClr>
                <a:schemeClr val="lt2"/>
              </a:buClr>
              <a:buSzPts val="1400"/>
              <a:buNone/>
              <a:defRPr>
                <a:solidFill>
                  <a:schemeClr val="lt2"/>
                </a:solidFill>
              </a:defRPr>
            </a:lvl8pPr>
            <a:lvl9pPr lvl="8" rtl="0">
              <a:lnSpc>
                <a:spcPct val="100000"/>
              </a:lnSpc>
              <a:spcBef>
                <a:spcPts val="0"/>
              </a:spcBef>
              <a:spcAft>
                <a:spcPts val="0"/>
              </a:spcAft>
              <a:buClr>
                <a:schemeClr val="lt2"/>
              </a:buClr>
              <a:buSzPts val="1400"/>
              <a:buNone/>
              <a:defRPr>
                <a:solidFill>
                  <a:schemeClr val="lt2"/>
                </a:solidFill>
              </a:defRPr>
            </a:lvl9pPr>
          </a:lstStyle>
          <a:p/>
        </p:txBody>
      </p:sp>
      <p:sp>
        <p:nvSpPr>
          <p:cNvPr id="1631" name="Google Shape;1631;p64"/>
          <p:cNvSpPr/>
          <p:nvPr/>
        </p:nvSpPr>
        <p:spPr>
          <a:xfrm>
            <a:off x="6546386" y="344450"/>
            <a:ext cx="718006" cy="2513022"/>
          </a:xfrm>
          <a:custGeom>
            <a:rect b="b" l="l" r="r" t="t"/>
            <a:pathLst>
              <a:path extrusionOk="0" h="66654" w="19044">
                <a:moveTo>
                  <a:pt x="9522" y="1"/>
                </a:moveTo>
                <a:cubicBezTo>
                  <a:pt x="4263" y="1"/>
                  <a:pt x="1" y="4265"/>
                  <a:pt x="1" y="9522"/>
                </a:cubicBezTo>
                <a:lnTo>
                  <a:pt x="1" y="66654"/>
                </a:lnTo>
                <a:lnTo>
                  <a:pt x="19044" y="66654"/>
                </a:lnTo>
                <a:lnTo>
                  <a:pt x="19044" y="9522"/>
                </a:lnTo>
                <a:cubicBezTo>
                  <a:pt x="19044" y="4263"/>
                  <a:pt x="14781" y="1"/>
                  <a:pt x="9522"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64"/>
          <p:cNvSpPr/>
          <p:nvPr/>
        </p:nvSpPr>
        <p:spPr>
          <a:xfrm>
            <a:off x="6228825" y="580273"/>
            <a:ext cx="718006" cy="2513022"/>
          </a:xfrm>
          <a:custGeom>
            <a:rect b="b" l="l" r="r" t="t"/>
            <a:pathLst>
              <a:path extrusionOk="0" h="66654" w="19044">
                <a:moveTo>
                  <a:pt x="9522" y="0"/>
                </a:moveTo>
                <a:cubicBezTo>
                  <a:pt x="4263" y="0"/>
                  <a:pt x="1" y="4263"/>
                  <a:pt x="1" y="9522"/>
                </a:cubicBezTo>
                <a:lnTo>
                  <a:pt x="1" y="66653"/>
                </a:lnTo>
                <a:lnTo>
                  <a:pt x="19043" y="66653"/>
                </a:lnTo>
                <a:lnTo>
                  <a:pt x="19043" y="9522"/>
                </a:lnTo>
                <a:cubicBezTo>
                  <a:pt x="19043" y="4263"/>
                  <a:pt x="14781" y="0"/>
                  <a:pt x="952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64"/>
          <p:cNvSpPr/>
          <p:nvPr/>
        </p:nvSpPr>
        <p:spPr>
          <a:xfrm>
            <a:off x="4000355" y="0"/>
            <a:ext cx="5143618" cy="5143473"/>
          </a:xfrm>
          <a:custGeom>
            <a:rect b="b" l="l" r="r" t="t"/>
            <a:pathLst>
              <a:path extrusionOk="0" h="71094" w="71096">
                <a:moveTo>
                  <a:pt x="71096" y="0"/>
                </a:moveTo>
                <a:lnTo>
                  <a:pt x="1" y="71093"/>
                </a:lnTo>
                <a:lnTo>
                  <a:pt x="71096" y="71093"/>
                </a:lnTo>
                <a:lnTo>
                  <a:pt x="710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4" name="Google Shape;1634;p64"/>
          <p:cNvGrpSpPr/>
          <p:nvPr/>
        </p:nvGrpSpPr>
        <p:grpSpPr>
          <a:xfrm>
            <a:off x="173150" y="501049"/>
            <a:ext cx="1507361" cy="356999"/>
            <a:chOff x="173150" y="501049"/>
            <a:chExt cx="1507361" cy="356999"/>
          </a:xfrm>
        </p:grpSpPr>
        <p:sp>
          <p:nvSpPr>
            <p:cNvPr id="1635" name="Google Shape;1635;p64"/>
            <p:cNvSpPr/>
            <p:nvPr/>
          </p:nvSpPr>
          <p:spPr>
            <a:xfrm>
              <a:off x="173150" y="726138"/>
              <a:ext cx="137186" cy="131910"/>
            </a:xfrm>
            <a:custGeom>
              <a:rect b="b" l="l" r="r" t="t"/>
              <a:pathLst>
                <a:path extrusionOk="0" h="3075" w="3198">
                  <a:moveTo>
                    <a:pt x="1660" y="1"/>
                  </a:moveTo>
                  <a:cubicBezTo>
                    <a:pt x="1037" y="1"/>
                    <a:pt x="476" y="375"/>
                    <a:pt x="239" y="950"/>
                  </a:cubicBezTo>
                  <a:cubicBezTo>
                    <a:pt x="1" y="1524"/>
                    <a:pt x="132" y="2185"/>
                    <a:pt x="572" y="2624"/>
                  </a:cubicBezTo>
                  <a:cubicBezTo>
                    <a:pt x="867" y="2919"/>
                    <a:pt x="1260" y="3075"/>
                    <a:pt x="1660" y="3075"/>
                  </a:cubicBezTo>
                  <a:cubicBezTo>
                    <a:pt x="1858" y="3075"/>
                    <a:pt x="2057" y="3037"/>
                    <a:pt x="2247" y="2958"/>
                  </a:cubicBezTo>
                  <a:cubicBezTo>
                    <a:pt x="2822"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64"/>
            <p:cNvSpPr/>
            <p:nvPr/>
          </p:nvSpPr>
          <p:spPr>
            <a:xfrm>
              <a:off x="479874" y="726138"/>
              <a:ext cx="137143" cy="131910"/>
            </a:xfrm>
            <a:custGeom>
              <a:rect b="b" l="l" r="r" t="t"/>
              <a:pathLst>
                <a:path extrusionOk="0" h="3075" w="3197">
                  <a:moveTo>
                    <a:pt x="1658" y="1"/>
                  </a:moveTo>
                  <a:cubicBezTo>
                    <a:pt x="1037" y="1"/>
                    <a:pt x="476" y="375"/>
                    <a:pt x="237" y="950"/>
                  </a:cubicBezTo>
                  <a:cubicBezTo>
                    <a:pt x="0" y="1524"/>
                    <a:pt x="131" y="2185"/>
                    <a:pt x="571" y="2624"/>
                  </a:cubicBezTo>
                  <a:cubicBezTo>
                    <a:pt x="866" y="2919"/>
                    <a:pt x="1260" y="3075"/>
                    <a:pt x="1660" y="3075"/>
                  </a:cubicBezTo>
                  <a:cubicBezTo>
                    <a:pt x="1858" y="3075"/>
                    <a:pt x="2057" y="3037"/>
                    <a:pt x="2247" y="2958"/>
                  </a:cubicBezTo>
                  <a:cubicBezTo>
                    <a:pt x="2821" y="2720"/>
                    <a:pt x="3197" y="2159"/>
                    <a:pt x="3197" y="1538"/>
                  </a:cubicBezTo>
                  <a:cubicBezTo>
                    <a:pt x="3195" y="688"/>
                    <a:pt x="2508" y="1"/>
                    <a:pt x="1658"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64"/>
            <p:cNvSpPr/>
            <p:nvPr/>
          </p:nvSpPr>
          <p:spPr>
            <a:xfrm>
              <a:off x="786554" y="726138"/>
              <a:ext cx="137100" cy="131910"/>
            </a:xfrm>
            <a:custGeom>
              <a:rect b="b" l="l" r="r" t="t"/>
              <a:pathLst>
                <a:path extrusionOk="0" h="3075" w="3196">
                  <a:moveTo>
                    <a:pt x="1659" y="1"/>
                  </a:moveTo>
                  <a:cubicBezTo>
                    <a:pt x="1037" y="1"/>
                    <a:pt x="476" y="375"/>
                    <a:pt x="238" y="950"/>
                  </a:cubicBezTo>
                  <a:cubicBezTo>
                    <a:pt x="1" y="1524"/>
                    <a:pt x="132" y="2185"/>
                    <a:pt x="572" y="2624"/>
                  </a:cubicBezTo>
                  <a:cubicBezTo>
                    <a:pt x="866" y="2919"/>
                    <a:pt x="1259" y="3075"/>
                    <a:pt x="1659" y="3075"/>
                  </a:cubicBezTo>
                  <a:cubicBezTo>
                    <a:pt x="1857" y="3075"/>
                    <a:pt x="2057" y="3037"/>
                    <a:pt x="2247" y="2958"/>
                  </a:cubicBezTo>
                  <a:cubicBezTo>
                    <a:pt x="2822" y="2720"/>
                    <a:pt x="3196" y="2159"/>
                    <a:pt x="3196" y="1538"/>
                  </a:cubicBezTo>
                  <a:cubicBezTo>
                    <a:pt x="3196" y="688"/>
                    <a:pt x="2508" y="1"/>
                    <a:pt x="165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64"/>
            <p:cNvSpPr/>
            <p:nvPr/>
          </p:nvSpPr>
          <p:spPr>
            <a:xfrm>
              <a:off x="1093192" y="726138"/>
              <a:ext cx="137186" cy="131910"/>
            </a:xfrm>
            <a:custGeom>
              <a:rect b="b" l="l" r="r" t="t"/>
              <a:pathLst>
                <a:path extrusionOk="0" h="3075" w="3198">
                  <a:moveTo>
                    <a:pt x="1660" y="1"/>
                  </a:moveTo>
                  <a:cubicBezTo>
                    <a:pt x="1037" y="1"/>
                    <a:pt x="478" y="375"/>
                    <a:pt x="239" y="950"/>
                  </a:cubicBezTo>
                  <a:cubicBezTo>
                    <a:pt x="1" y="1524"/>
                    <a:pt x="133" y="2185"/>
                    <a:pt x="572" y="2624"/>
                  </a:cubicBezTo>
                  <a:cubicBezTo>
                    <a:pt x="867" y="2919"/>
                    <a:pt x="1260" y="3075"/>
                    <a:pt x="1660" y="3075"/>
                  </a:cubicBezTo>
                  <a:cubicBezTo>
                    <a:pt x="1858" y="3075"/>
                    <a:pt x="2058" y="3037"/>
                    <a:pt x="2247" y="2958"/>
                  </a:cubicBezTo>
                  <a:cubicBezTo>
                    <a:pt x="2823"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64"/>
            <p:cNvSpPr/>
            <p:nvPr/>
          </p:nvSpPr>
          <p:spPr>
            <a:xfrm>
              <a:off x="1399916" y="726138"/>
              <a:ext cx="137143" cy="131910"/>
            </a:xfrm>
            <a:custGeom>
              <a:rect b="b" l="l" r="r" t="t"/>
              <a:pathLst>
                <a:path extrusionOk="0" h="3075" w="3197">
                  <a:moveTo>
                    <a:pt x="1660" y="1"/>
                  </a:moveTo>
                  <a:cubicBezTo>
                    <a:pt x="1037" y="1"/>
                    <a:pt x="476" y="375"/>
                    <a:pt x="239" y="950"/>
                  </a:cubicBezTo>
                  <a:cubicBezTo>
                    <a:pt x="0" y="1524"/>
                    <a:pt x="131" y="2185"/>
                    <a:pt x="572" y="2624"/>
                  </a:cubicBezTo>
                  <a:cubicBezTo>
                    <a:pt x="866" y="2919"/>
                    <a:pt x="1260" y="3075"/>
                    <a:pt x="1660" y="3075"/>
                  </a:cubicBezTo>
                  <a:cubicBezTo>
                    <a:pt x="1858" y="3075"/>
                    <a:pt x="2057" y="3037"/>
                    <a:pt x="2247" y="2958"/>
                  </a:cubicBezTo>
                  <a:cubicBezTo>
                    <a:pt x="2821" y="2720"/>
                    <a:pt x="3197" y="2159"/>
                    <a:pt x="3197" y="1538"/>
                  </a:cubicBezTo>
                  <a:cubicBezTo>
                    <a:pt x="3197" y="688"/>
                    <a:pt x="2508" y="1"/>
                    <a:pt x="166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64"/>
            <p:cNvSpPr/>
            <p:nvPr/>
          </p:nvSpPr>
          <p:spPr>
            <a:xfrm>
              <a:off x="316602" y="501049"/>
              <a:ext cx="137143" cy="131953"/>
            </a:xfrm>
            <a:custGeom>
              <a:rect b="b" l="l" r="r" t="t"/>
              <a:pathLst>
                <a:path extrusionOk="0" h="3076" w="3197">
                  <a:moveTo>
                    <a:pt x="1660" y="0"/>
                  </a:moveTo>
                  <a:cubicBezTo>
                    <a:pt x="1037" y="0"/>
                    <a:pt x="477" y="376"/>
                    <a:pt x="239" y="950"/>
                  </a:cubicBezTo>
                  <a:cubicBezTo>
                    <a:pt x="0" y="1524"/>
                    <a:pt x="133" y="2185"/>
                    <a:pt x="572" y="2625"/>
                  </a:cubicBezTo>
                  <a:cubicBezTo>
                    <a:pt x="866" y="2920"/>
                    <a:pt x="1259" y="3076"/>
                    <a:pt x="1658" y="3076"/>
                  </a:cubicBezTo>
                  <a:cubicBezTo>
                    <a:pt x="1857" y="3076"/>
                    <a:pt x="2057" y="3037"/>
                    <a:pt x="2247"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64"/>
            <p:cNvSpPr/>
            <p:nvPr/>
          </p:nvSpPr>
          <p:spPr>
            <a:xfrm>
              <a:off x="623283" y="501049"/>
              <a:ext cx="137186" cy="131953"/>
            </a:xfrm>
            <a:custGeom>
              <a:rect b="b" l="l" r="r" t="t"/>
              <a:pathLst>
                <a:path extrusionOk="0" h="3076" w="3198">
                  <a:moveTo>
                    <a:pt x="1660" y="0"/>
                  </a:moveTo>
                  <a:cubicBezTo>
                    <a:pt x="1037" y="0"/>
                    <a:pt x="476" y="376"/>
                    <a:pt x="239" y="950"/>
                  </a:cubicBezTo>
                  <a:cubicBezTo>
                    <a:pt x="1" y="1524"/>
                    <a:pt x="132" y="2185"/>
                    <a:pt x="572" y="2625"/>
                  </a:cubicBezTo>
                  <a:cubicBezTo>
                    <a:pt x="866" y="2920"/>
                    <a:pt x="1259" y="3076"/>
                    <a:pt x="1659" y="3076"/>
                  </a:cubicBezTo>
                  <a:cubicBezTo>
                    <a:pt x="1857" y="3076"/>
                    <a:pt x="2057" y="3037"/>
                    <a:pt x="2248" y="2958"/>
                  </a:cubicBezTo>
                  <a:cubicBezTo>
                    <a:pt x="2822"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64"/>
            <p:cNvSpPr/>
            <p:nvPr/>
          </p:nvSpPr>
          <p:spPr>
            <a:xfrm>
              <a:off x="930007" y="501049"/>
              <a:ext cx="137143" cy="131953"/>
            </a:xfrm>
            <a:custGeom>
              <a:rect b="b" l="l" r="r" t="t"/>
              <a:pathLst>
                <a:path extrusionOk="0" h="3076" w="3197">
                  <a:moveTo>
                    <a:pt x="1658" y="0"/>
                  </a:moveTo>
                  <a:cubicBezTo>
                    <a:pt x="1037" y="0"/>
                    <a:pt x="476" y="376"/>
                    <a:pt x="237" y="950"/>
                  </a:cubicBezTo>
                  <a:cubicBezTo>
                    <a:pt x="0" y="1524"/>
                    <a:pt x="131" y="2185"/>
                    <a:pt x="572" y="2625"/>
                  </a:cubicBezTo>
                  <a:cubicBezTo>
                    <a:pt x="866" y="2920"/>
                    <a:pt x="1259" y="3076"/>
                    <a:pt x="1658" y="3076"/>
                  </a:cubicBezTo>
                  <a:cubicBezTo>
                    <a:pt x="1857" y="3076"/>
                    <a:pt x="2057" y="3037"/>
                    <a:pt x="2247" y="2958"/>
                  </a:cubicBezTo>
                  <a:cubicBezTo>
                    <a:pt x="2821" y="2721"/>
                    <a:pt x="3197" y="2160"/>
                    <a:pt x="3197" y="1539"/>
                  </a:cubicBezTo>
                  <a:cubicBezTo>
                    <a:pt x="3195" y="689"/>
                    <a:pt x="2508" y="0"/>
                    <a:pt x="165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64"/>
            <p:cNvSpPr/>
            <p:nvPr/>
          </p:nvSpPr>
          <p:spPr>
            <a:xfrm>
              <a:off x="1236687" y="501049"/>
              <a:ext cx="137100" cy="131953"/>
            </a:xfrm>
            <a:custGeom>
              <a:rect b="b" l="l" r="r" t="t"/>
              <a:pathLst>
                <a:path extrusionOk="0" h="3076" w="3196">
                  <a:moveTo>
                    <a:pt x="1659" y="0"/>
                  </a:moveTo>
                  <a:cubicBezTo>
                    <a:pt x="1037" y="0"/>
                    <a:pt x="476" y="376"/>
                    <a:pt x="238" y="950"/>
                  </a:cubicBezTo>
                  <a:cubicBezTo>
                    <a:pt x="1" y="1524"/>
                    <a:pt x="132" y="2185"/>
                    <a:pt x="572" y="2625"/>
                  </a:cubicBezTo>
                  <a:cubicBezTo>
                    <a:pt x="865" y="2920"/>
                    <a:pt x="1258" y="3076"/>
                    <a:pt x="1658" y="3076"/>
                  </a:cubicBezTo>
                  <a:cubicBezTo>
                    <a:pt x="1856" y="3076"/>
                    <a:pt x="2057" y="3037"/>
                    <a:pt x="2248" y="2958"/>
                  </a:cubicBezTo>
                  <a:cubicBezTo>
                    <a:pt x="2822" y="2721"/>
                    <a:pt x="3196" y="2160"/>
                    <a:pt x="3196" y="1539"/>
                  </a:cubicBezTo>
                  <a:cubicBezTo>
                    <a:pt x="3196" y="689"/>
                    <a:pt x="2508" y="0"/>
                    <a:pt x="165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64"/>
            <p:cNvSpPr/>
            <p:nvPr/>
          </p:nvSpPr>
          <p:spPr>
            <a:xfrm>
              <a:off x="1543325" y="501049"/>
              <a:ext cx="137186" cy="131953"/>
            </a:xfrm>
            <a:custGeom>
              <a:rect b="b" l="l" r="r" t="t"/>
              <a:pathLst>
                <a:path extrusionOk="0" h="3076" w="3198">
                  <a:moveTo>
                    <a:pt x="1660" y="0"/>
                  </a:moveTo>
                  <a:cubicBezTo>
                    <a:pt x="1037" y="0"/>
                    <a:pt x="478" y="376"/>
                    <a:pt x="239" y="950"/>
                  </a:cubicBezTo>
                  <a:cubicBezTo>
                    <a:pt x="1" y="1524"/>
                    <a:pt x="133" y="2185"/>
                    <a:pt x="572" y="2625"/>
                  </a:cubicBezTo>
                  <a:cubicBezTo>
                    <a:pt x="866" y="2920"/>
                    <a:pt x="1259" y="3076"/>
                    <a:pt x="1659" y="3076"/>
                  </a:cubicBezTo>
                  <a:cubicBezTo>
                    <a:pt x="1857" y="3076"/>
                    <a:pt x="2057" y="3037"/>
                    <a:pt x="2248" y="2958"/>
                  </a:cubicBezTo>
                  <a:cubicBezTo>
                    <a:pt x="2823" y="2721"/>
                    <a:pt x="3197" y="2160"/>
                    <a:pt x="3197" y="1539"/>
                  </a:cubicBezTo>
                  <a:cubicBezTo>
                    <a:pt x="3197" y="689"/>
                    <a:pt x="2508" y="0"/>
                    <a:pt x="1660"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5" name="Google Shape;1645;p64"/>
          <p:cNvSpPr txBox="1"/>
          <p:nvPr/>
        </p:nvSpPr>
        <p:spPr>
          <a:xfrm>
            <a:off x="883825" y="3472350"/>
            <a:ext cx="3876600" cy="667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200">
                <a:solidFill>
                  <a:schemeClr val="lt2"/>
                </a:solidFill>
                <a:latin typeface="Montserrat Medium"/>
                <a:ea typeface="Montserrat Medium"/>
                <a:cs typeface="Montserrat Medium"/>
                <a:sym typeface="Montserrat Medium"/>
              </a:rPr>
              <a:t>CREDITS: This presentation template was created by </a:t>
            </a:r>
            <a:r>
              <a:rPr lang="en" sz="1200">
                <a:solidFill>
                  <a:schemeClr val="lt2"/>
                </a:solidFill>
                <a:uFill>
                  <a:noFill/>
                </a:uFill>
                <a:latin typeface="Montserrat Medium"/>
                <a:ea typeface="Montserrat Medium"/>
                <a:cs typeface="Montserrat Medium"/>
                <a:sym typeface="Montserrat Medium"/>
                <a:hlinkClick r:id="rId2">
                  <a:extLst>
                    <a:ext uri="{A12FA001-AC4F-418D-AE19-62706E023703}">
                      <ahyp:hlinkClr val="tx"/>
                    </a:ext>
                  </a:extLst>
                </a:hlinkClick>
              </a:rPr>
              <a:t>Slidesgo</a:t>
            </a:r>
            <a:r>
              <a:rPr lang="en" sz="1200">
                <a:solidFill>
                  <a:schemeClr val="lt2"/>
                </a:solidFill>
                <a:latin typeface="Montserrat Medium"/>
                <a:ea typeface="Montserrat Medium"/>
                <a:cs typeface="Montserrat Medium"/>
                <a:sym typeface="Montserrat Medium"/>
              </a:rPr>
              <a:t>, including icons by </a:t>
            </a:r>
            <a:r>
              <a:rPr lang="en" sz="1200">
                <a:solidFill>
                  <a:schemeClr val="lt2"/>
                </a:solidFill>
                <a:uFill>
                  <a:noFill/>
                </a:uFill>
                <a:latin typeface="Montserrat Medium"/>
                <a:ea typeface="Montserrat Medium"/>
                <a:cs typeface="Montserrat Medium"/>
                <a:sym typeface="Montserrat Medium"/>
                <a:hlinkClick r:id="rId3">
                  <a:extLst>
                    <a:ext uri="{A12FA001-AC4F-418D-AE19-62706E023703}">
                      <ahyp:hlinkClr val="tx"/>
                    </a:ext>
                  </a:extLst>
                </a:hlinkClick>
              </a:rPr>
              <a:t>Flaticon</a:t>
            </a:r>
            <a:r>
              <a:rPr lang="en" sz="1200">
                <a:solidFill>
                  <a:schemeClr val="lt2"/>
                </a:solidFill>
                <a:latin typeface="Montserrat Medium"/>
                <a:ea typeface="Montserrat Medium"/>
                <a:cs typeface="Montserrat Medium"/>
                <a:sym typeface="Montserrat Medium"/>
              </a:rPr>
              <a:t>, and infographics &amp; images by </a:t>
            </a:r>
            <a:r>
              <a:rPr lang="en" sz="1200">
                <a:solidFill>
                  <a:schemeClr val="lt2"/>
                </a:solidFill>
                <a:uFill>
                  <a:noFill/>
                </a:uFill>
                <a:latin typeface="Montserrat Medium"/>
                <a:ea typeface="Montserrat Medium"/>
                <a:cs typeface="Montserrat Medium"/>
                <a:sym typeface="Montserrat Medium"/>
                <a:hlinkClick r:id="rId4">
                  <a:extLst>
                    <a:ext uri="{A12FA001-AC4F-418D-AE19-62706E023703}">
                      <ahyp:hlinkClr val="tx"/>
                    </a:ext>
                  </a:extLst>
                </a:hlinkClick>
              </a:rPr>
              <a:t>Freepik</a:t>
            </a:r>
            <a:r>
              <a:rPr lang="en" sz="1200">
                <a:solidFill>
                  <a:schemeClr val="lt2"/>
                </a:solidFill>
                <a:latin typeface="Montserrat Medium"/>
                <a:ea typeface="Montserrat Medium"/>
                <a:cs typeface="Montserrat Medium"/>
                <a:sym typeface="Montserrat Medium"/>
              </a:rPr>
              <a:t>. </a:t>
            </a:r>
            <a:endParaRPr sz="1200">
              <a:solidFill>
                <a:schemeClr val="lt2"/>
              </a:solidFill>
              <a:latin typeface="Montserrat Medium"/>
              <a:ea typeface="Montserrat Medium"/>
              <a:cs typeface="Montserrat Medium"/>
              <a:sym typeface="Montserrat Medium"/>
            </a:endParaRPr>
          </a:p>
          <a:p>
            <a:pPr indent="0" lvl="0" marL="0" rtl="0" algn="l">
              <a:lnSpc>
                <a:spcPct val="115000"/>
              </a:lnSpc>
              <a:spcBef>
                <a:spcPts val="300"/>
              </a:spcBef>
              <a:spcAft>
                <a:spcPts val="0"/>
              </a:spcAft>
              <a:buNone/>
            </a:pPr>
            <a:r>
              <a:t/>
            </a:r>
            <a:endParaRPr sz="1200">
              <a:solidFill>
                <a:schemeClr val="l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200">
              <a:solidFill>
                <a:schemeClr val="lt2"/>
              </a:solidFill>
              <a:latin typeface="Montserrat Medium"/>
              <a:ea typeface="Montserrat Medium"/>
              <a:cs typeface="Montserrat Medium"/>
              <a:sym typeface="Montserrat Medium"/>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646" name="Shape 1646"/>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TITLE_1_1">
    <p:spTree>
      <p:nvGrpSpPr>
        <p:cNvPr id="1647" name="Shape 1647"/>
        <p:cNvGrpSpPr/>
        <p:nvPr/>
      </p:nvGrpSpPr>
      <p:grpSpPr>
        <a:xfrm>
          <a:off x="0" y="0"/>
          <a:ext cx="0" cy="0"/>
          <a:chOff x="0" y="0"/>
          <a:chExt cx="0" cy="0"/>
        </a:xfrm>
      </p:grpSpPr>
      <p:sp>
        <p:nvSpPr>
          <p:cNvPr id="1648" name="Google Shape;1648;p66"/>
          <p:cNvSpPr/>
          <p:nvPr/>
        </p:nvSpPr>
        <p:spPr>
          <a:xfrm>
            <a:off x="6323925" y="0"/>
            <a:ext cx="2820097" cy="5639834"/>
          </a:xfrm>
          <a:custGeom>
            <a:rect b="b" l="l" r="r" t="t"/>
            <a:pathLst>
              <a:path extrusionOk="0" h="46981" w="23492">
                <a:moveTo>
                  <a:pt x="23491" y="0"/>
                </a:moveTo>
                <a:cubicBezTo>
                  <a:pt x="10539" y="0"/>
                  <a:pt x="0" y="10536"/>
                  <a:pt x="0" y="23490"/>
                </a:cubicBezTo>
                <a:cubicBezTo>
                  <a:pt x="0" y="36443"/>
                  <a:pt x="10539" y="46980"/>
                  <a:pt x="23491" y="46980"/>
                </a:cubicBezTo>
                <a:lnTo>
                  <a:pt x="23491" y="42791"/>
                </a:lnTo>
                <a:cubicBezTo>
                  <a:pt x="12849" y="42791"/>
                  <a:pt x="4191" y="34133"/>
                  <a:pt x="4191" y="23490"/>
                </a:cubicBezTo>
                <a:cubicBezTo>
                  <a:pt x="4191" y="12848"/>
                  <a:pt x="12849" y="4189"/>
                  <a:pt x="23491" y="4189"/>
                </a:cubicBezTo>
                <a:lnTo>
                  <a:pt x="23491"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66"/>
          <p:cNvSpPr/>
          <p:nvPr/>
        </p:nvSpPr>
        <p:spPr>
          <a:xfrm rot="-5400000">
            <a:off x="6059285" y="2058837"/>
            <a:ext cx="2056529" cy="4112850"/>
          </a:xfrm>
          <a:custGeom>
            <a:rect b="b" l="l" r="r" t="t"/>
            <a:pathLst>
              <a:path extrusionOk="0" h="51609" w="25805">
                <a:moveTo>
                  <a:pt x="1" y="1"/>
                </a:moveTo>
                <a:lnTo>
                  <a:pt x="1" y="51608"/>
                </a:lnTo>
                <a:cubicBezTo>
                  <a:pt x="14251" y="51608"/>
                  <a:pt x="25804" y="40055"/>
                  <a:pt x="25804" y="25805"/>
                </a:cubicBezTo>
                <a:cubicBezTo>
                  <a:pt x="25804" y="11554"/>
                  <a:pt x="14251"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0" name="Google Shape;1650;p66"/>
          <p:cNvGrpSpPr/>
          <p:nvPr/>
        </p:nvGrpSpPr>
        <p:grpSpPr>
          <a:xfrm>
            <a:off x="660244" y="4460095"/>
            <a:ext cx="1929101" cy="469809"/>
            <a:chOff x="423350" y="-1313925"/>
            <a:chExt cx="834675" cy="203275"/>
          </a:xfrm>
        </p:grpSpPr>
        <p:sp>
          <p:nvSpPr>
            <p:cNvPr id="1651" name="Google Shape;1651;p66"/>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66"/>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66"/>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66"/>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66"/>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66"/>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66"/>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66"/>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66"/>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66"/>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1" name="Google Shape;1661;p66"/>
          <p:cNvSpPr/>
          <p:nvPr/>
        </p:nvSpPr>
        <p:spPr>
          <a:xfrm>
            <a:off x="154825" y="0"/>
            <a:ext cx="83450" cy="5143429"/>
          </a:xfrm>
          <a:custGeom>
            <a:rect b="b" l="l" r="r" t="t"/>
            <a:pathLst>
              <a:path extrusionOk="0" h="73559" w="3338">
                <a:moveTo>
                  <a:pt x="1" y="1"/>
                </a:moveTo>
                <a:lnTo>
                  <a:pt x="1" y="73559"/>
                </a:lnTo>
                <a:lnTo>
                  <a:pt x="3337" y="73559"/>
                </a:lnTo>
                <a:lnTo>
                  <a:pt x="3337"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66"/>
          <p:cNvSpPr/>
          <p:nvPr/>
        </p:nvSpPr>
        <p:spPr>
          <a:xfrm>
            <a:off x="275050" y="0"/>
            <a:ext cx="205300" cy="5143429"/>
          </a:xfrm>
          <a:custGeom>
            <a:rect b="b" l="l" r="r" t="t"/>
            <a:pathLst>
              <a:path extrusionOk="0" h="73559" w="8212">
                <a:moveTo>
                  <a:pt x="0" y="1"/>
                </a:moveTo>
                <a:lnTo>
                  <a:pt x="0" y="73559"/>
                </a:lnTo>
                <a:lnTo>
                  <a:pt x="8212" y="73559"/>
                </a:lnTo>
                <a:lnTo>
                  <a:pt x="8212" y="1"/>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3" name="Google Shape;1663;p66"/>
          <p:cNvGrpSpPr/>
          <p:nvPr/>
        </p:nvGrpSpPr>
        <p:grpSpPr>
          <a:xfrm>
            <a:off x="2871035" y="4460095"/>
            <a:ext cx="1929101" cy="469809"/>
            <a:chOff x="423350" y="-1313925"/>
            <a:chExt cx="834675" cy="203275"/>
          </a:xfrm>
        </p:grpSpPr>
        <p:sp>
          <p:nvSpPr>
            <p:cNvPr id="1664" name="Google Shape;1664;p66"/>
            <p:cNvSpPr/>
            <p:nvPr/>
          </p:nvSpPr>
          <p:spPr>
            <a:xfrm>
              <a:off x="423350" y="-1313925"/>
              <a:ext cx="57000" cy="54850"/>
            </a:xfrm>
            <a:custGeom>
              <a:rect b="b" l="l" r="r" t="t"/>
              <a:pathLst>
                <a:path extrusionOk="0" h="2194" w="2280">
                  <a:moveTo>
                    <a:pt x="1184" y="0"/>
                  </a:moveTo>
                  <a:cubicBezTo>
                    <a:pt x="740" y="0"/>
                    <a:pt x="341" y="268"/>
                    <a:pt x="170" y="678"/>
                  </a:cubicBezTo>
                  <a:cubicBezTo>
                    <a:pt x="1" y="1087"/>
                    <a:pt x="95" y="1559"/>
                    <a:pt x="408" y="1873"/>
                  </a:cubicBezTo>
                  <a:cubicBezTo>
                    <a:pt x="618" y="2083"/>
                    <a:pt x="898" y="2194"/>
                    <a:pt x="1183" y="2194"/>
                  </a:cubicBezTo>
                  <a:cubicBezTo>
                    <a:pt x="1325" y="2194"/>
                    <a:pt x="1468" y="2166"/>
                    <a:pt x="1604" y="2110"/>
                  </a:cubicBezTo>
                  <a:cubicBezTo>
                    <a:pt x="2013" y="1941"/>
                    <a:pt x="2280" y="1540"/>
                    <a:pt x="2280" y="1097"/>
                  </a:cubicBezTo>
                  <a:cubicBezTo>
                    <a:pt x="2280" y="491"/>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66"/>
            <p:cNvSpPr/>
            <p:nvPr/>
          </p:nvSpPr>
          <p:spPr>
            <a:xfrm>
              <a:off x="617225" y="-1313925"/>
              <a:ext cx="57025" cy="54850"/>
            </a:xfrm>
            <a:custGeom>
              <a:rect b="b" l="l" r="r" t="t"/>
              <a:pathLst>
                <a:path extrusionOk="0" h="2194" w="2281">
                  <a:moveTo>
                    <a:pt x="1184" y="0"/>
                  </a:moveTo>
                  <a:cubicBezTo>
                    <a:pt x="741" y="0"/>
                    <a:pt x="340" y="268"/>
                    <a:pt x="171" y="678"/>
                  </a:cubicBezTo>
                  <a:cubicBezTo>
                    <a:pt x="0" y="1087"/>
                    <a:pt x="94" y="1559"/>
                    <a:pt x="408" y="1873"/>
                  </a:cubicBezTo>
                  <a:cubicBezTo>
                    <a:pt x="618" y="2083"/>
                    <a:pt x="898" y="2194"/>
                    <a:pt x="1183" y="2194"/>
                  </a:cubicBezTo>
                  <a:cubicBezTo>
                    <a:pt x="1325" y="2194"/>
                    <a:pt x="1468" y="2166"/>
                    <a:pt x="1603" y="2110"/>
                  </a:cubicBezTo>
                  <a:cubicBezTo>
                    <a:pt x="2013" y="1941"/>
                    <a:pt x="2281" y="1540"/>
                    <a:pt x="2279" y="1097"/>
                  </a:cubicBezTo>
                  <a:cubicBezTo>
                    <a:pt x="2279" y="492"/>
                    <a:pt x="1789" y="0"/>
                    <a:pt x="1184"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66"/>
            <p:cNvSpPr/>
            <p:nvPr/>
          </p:nvSpPr>
          <p:spPr>
            <a:xfrm>
              <a:off x="811125" y="-1313925"/>
              <a:ext cx="57000" cy="54850"/>
            </a:xfrm>
            <a:custGeom>
              <a:rect b="b" l="l" r="r" t="t"/>
              <a:pathLst>
                <a:path extrusionOk="0" h="2194" w="2280">
                  <a:moveTo>
                    <a:pt x="1183" y="0"/>
                  </a:moveTo>
                  <a:cubicBezTo>
                    <a:pt x="739" y="0"/>
                    <a:pt x="339" y="268"/>
                    <a:pt x="170" y="678"/>
                  </a:cubicBezTo>
                  <a:cubicBezTo>
                    <a:pt x="0" y="1087"/>
                    <a:pt x="93" y="1559"/>
                    <a:pt x="407" y="1873"/>
                  </a:cubicBezTo>
                  <a:cubicBezTo>
                    <a:pt x="616" y="2083"/>
                    <a:pt x="897" y="2194"/>
                    <a:pt x="1182" y="2194"/>
                  </a:cubicBezTo>
                  <a:cubicBezTo>
                    <a:pt x="1324" y="2194"/>
                    <a:pt x="1466" y="2166"/>
                    <a:pt x="1602" y="2110"/>
                  </a:cubicBezTo>
                  <a:cubicBezTo>
                    <a:pt x="2011" y="1941"/>
                    <a:pt x="2279" y="1540"/>
                    <a:pt x="2279" y="1097"/>
                  </a:cubicBezTo>
                  <a:cubicBezTo>
                    <a:pt x="2279" y="492"/>
                    <a:pt x="1788"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66"/>
            <p:cNvSpPr/>
            <p:nvPr/>
          </p:nvSpPr>
          <p:spPr>
            <a:xfrm>
              <a:off x="1004975" y="-1313925"/>
              <a:ext cx="57025" cy="54850"/>
            </a:xfrm>
            <a:custGeom>
              <a:rect b="b" l="l" r="r" t="t"/>
              <a:pathLst>
                <a:path extrusionOk="0" h="2194" w="2281">
                  <a:moveTo>
                    <a:pt x="1183" y="0"/>
                  </a:moveTo>
                  <a:cubicBezTo>
                    <a:pt x="740" y="0"/>
                    <a:pt x="341" y="268"/>
                    <a:pt x="170" y="678"/>
                  </a:cubicBezTo>
                  <a:cubicBezTo>
                    <a:pt x="1" y="1087"/>
                    <a:pt x="95" y="1559"/>
                    <a:pt x="409" y="1873"/>
                  </a:cubicBezTo>
                  <a:cubicBezTo>
                    <a:pt x="618" y="2083"/>
                    <a:pt x="898" y="2194"/>
                    <a:pt x="1183" y="2194"/>
                  </a:cubicBezTo>
                  <a:cubicBezTo>
                    <a:pt x="1324" y="2194"/>
                    <a:pt x="1467" y="2166"/>
                    <a:pt x="1603" y="2110"/>
                  </a:cubicBezTo>
                  <a:cubicBezTo>
                    <a:pt x="2014" y="1941"/>
                    <a:pt x="2280" y="1540"/>
                    <a:pt x="2280" y="1097"/>
                  </a:cubicBezTo>
                  <a:cubicBezTo>
                    <a:pt x="2280" y="492"/>
                    <a:pt x="1790" y="0"/>
                    <a:pt x="118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66"/>
            <p:cNvSpPr/>
            <p:nvPr/>
          </p:nvSpPr>
          <p:spPr>
            <a:xfrm>
              <a:off x="1201025" y="-1313925"/>
              <a:ext cx="57000" cy="54875"/>
            </a:xfrm>
            <a:custGeom>
              <a:rect b="b" l="l" r="r" t="t"/>
              <a:pathLst>
                <a:path extrusionOk="0" h="2195" w="2280">
                  <a:moveTo>
                    <a:pt x="1097" y="1"/>
                  </a:moveTo>
                  <a:cubicBezTo>
                    <a:pt x="956" y="1"/>
                    <a:pt x="813" y="28"/>
                    <a:pt x="678" y="84"/>
                  </a:cubicBezTo>
                  <a:cubicBezTo>
                    <a:pt x="267" y="254"/>
                    <a:pt x="0" y="654"/>
                    <a:pt x="0" y="1097"/>
                  </a:cubicBezTo>
                  <a:cubicBezTo>
                    <a:pt x="0" y="1702"/>
                    <a:pt x="491" y="2194"/>
                    <a:pt x="1097" y="2194"/>
                  </a:cubicBezTo>
                  <a:cubicBezTo>
                    <a:pt x="1540" y="2194"/>
                    <a:pt x="1941" y="1926"/>
                    <a:pt x="2110" y="1517"/>
                  </a:cubicBezTo>
                  <a:cubicBezTo>
                    <a:pt x="2280" y="1107"/>
                    <a:pt x="2185" y="635"/>
                    <a:pt x="1872" y="321"/>
                  </a:cubicBezTo>
                  <a:cubicBezTo>
                    <a:pt x="1662" y="112"/>
                    <a:pt x="138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66"/>
            <p:cNvSpPr/>
            <p:nvPr/>
          </p:nvSpPr>
          <p:spPr>
            <a:xfrm>
              <a:off x="425525" y="-1165525"/>
              <a:ext cx="54825" cy="54875"/>
            </a:xfrm>
            <a:custGeom>
              <a:rect b="b" l="l" r="r" t="t"/>
              <a:pathLst>
                <a:path extrusionOk="0" h="2195" w="2193">
                  <a:moveTo>
                    <a:pt x="1096" y="1"/>
                  </a:moveTo>
                  <a:cubicBezTo>
                    <a:pt x="491" y="1"/>
                    <a:pt x="0" y="492"/>
                    <a:pt x="0" y="1098"/>
                  </a:cubicBezTo>
                  <a:cubicBezTo>
                    <a:pt x="0" y="1703"/>
                    <a:pt x="491" y="2194"/>
                    <a:pt x="1096" y="2194"/>
                  </a:cubicBezTo>
                  <a:cubicBezTo>
                    <a:pt x="1702" y="2194"/>
                    <a:pt x="2193" y="1703"/>
                    <a:pt x="2193" y="1098"/>
                  </a:cubicBezTo>
                  <a:cubicBezTo>
                    <a:pt x="2193" y="492"/>
                    <a:pt x="1702" y="1"/>
                    <a:pt x="1096"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66"/>
            <p:cNvSpPr/>
            <p:nvPr/>
          </p:nvSpPr>
          <p:spPr>
            <a:xfrm>
              <a:off x="619400"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2" y="1703"/>
                    <a:pt x="2192" y="1098"/>
                  </a:cubicBezTo>
                  <a:cubicBezTo>
                    <a:pt x="2192"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66"/>
            <p:cNvSpPr/>
            <p:nvPr/>
          </p:nvSpPr>
          <p:spPr>
            <a:xfrm>
              <a:off x="811225" y="-1165550"/>
              <a:ext cx="59000" cy="54850"/>
            </a:xfrm>
            <a:custGeom>
              <a:rect b="b" l="l" r="r" t="t"/>
              <a:pathLst>
                <a:path extrusionOk="0" h="2194" w="2360">
                  <a:moveTo>
                    <a:pt x="1180" y="1"/>
                  </a:moveTo>
                  <a:cubicBezTo>
                    <a:pt x="1122" y="1"/>
                    <a:pt x="1064" y="5"/>
                    <a:pt x="1005" y="15"/>
                  </a:cubicBezTo>
                  <a:cubicBezTo>
                    <a:pt x="407" y="112"/>
                    <a:pt x="1" y="676"/>
                    <a:pt x="98" y="1274"/>
                  </a:cubicBezTo>
                  <a:cubicBezTo>
                    <a:pt x="185" y="1812"/>
                    <a:pt x="650" y="2194"/>
                    <a:pt x="1178" y="2194"/>
                  </a:cubicBezTo>
                  <a:cubicBezTo>
                    <a:pt x="1236" y="2194"/>
                    <a:pt x="1296" y="2189"/>
                    <a:pt x="1355" y="2179"/>
                  </a:cubicBezTo>
                  <a:cubicBezTo>
                    <a:pt x="1953" y="2083"/>
                    <a:pt x="2359" y="1520"/>
                    <a:pt x="2262" y="922"/>
                  </a:cubicBezTo>
                  <a:cubicBezTo>
                    <a:pt x="2175" y="383"/>
                    <a:pt x="1708" y="1"/>
                    <a:pt x="1180"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66"/>
            <p:cNvSpPr/>
            <p:nvPr/>
          </p:nvSpPr>
          <p:spPr>
            <a:xfrm>
              <a:off x="1004975" y="-1165525"/>
              <a:ext cx="57025" cy="54850"/>
            </a:xfrm>
            <a:custGeom>
              <a:rect b="b" l="l" r="r" t="t"/>
              <a:pathLst>
                <a:path extrusionOk="0" h="2194" w="2281">
                  <a:moveTo>
                    <a:pt x="1183" y="1"/>
                  </a:moveTo>
                  <a:cubicBezTo>
                    <a:pt x="740" y="1"/>
                    <a:pt x="341" y="267"/>
                    <a:pt x="170" y="678"/>
                  </a:cubicBezTo>
                  <a:cubicBezTo>
                    <a:pt x="1" y="1087"/>
                    <a:pt x="95" y="1558"/>
                    <a:pt x="409" y="1872"/>
                  </a:cubicBezTo>
                  <a:cubicBezTo>
                    <a:pt x="619" y="2082"/>
                    <a:pt x="899" y="2194"/>
                    <a:pt x="1185" y="2194"/>
                  </a:cubicBezTo>
                  <a:cubicBezTo>
                    <a:pt x="1326" y="2194"/>
                    <a:pt x="1468" y="2166"/>
                    <a:pt x="1603" y="2110"/>
                  </a:cubicBezTo>
                  <a:cubicBezTo>
                    <a:pt x="2014" y="1940"/>
                    <a:pt x="2280" y="1541"/>
                    <a:pt x="2280" y="1098"/>
                  </a:cubicBezTo>
                  <a:cubicBezTo>
                    <a:pt x="2280" y="491"/>
                    <a:pt x="1790" y="1"/>
                    <a:pt x="118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66"/>
            <p:cNvSpPr/>
            <p:nvPr/>
          </p:nvSpPr>
          <p:spPr>
            <a:xfrm>
              <a:off x="1201025" y="-1165525"/>
              <a:ext cx="54825" cy="54875"/>
            </a:xfrm>
            <a:custGeom>
              <a:rect b="b" l="l" r="r" t="t"/>
              <a:pathLst>
                <a:path extrusionOk="0" h="2195" w="2193">
                  <a:moveTo>
                    <a:pt x="1097" y="1"/>
                  </a:moveTo>
                  <a:cubicBezTo>
                    <a:pt x="492" y="1"/>
                    <a:pt x="0" y="492"/>
                    <a:pt x="0" y="1098"/>
                  </a:cubicBezTo>
                  <a:cubicBezTo>
                    <a:pt x="0" y="1703"/>
                    <a:pt x="492" y="2194"/>
                    <a:pt x="1097" y="2194"/>
                  </a:cubicBezTo>
                  <a:cubicBezTo>
                    <a:pt x="1702" y="2194"/>
                    <a:pt x="2193" y="1703"/>
                    <a:pt x="2193" y="1098"/>
                  </a:cubicBezTo>
                  <a:cubicBezTo>
                    <a:pt x="2193" y="492"/>
                    <a:pt x="1702" y="1"/>
                    <a:pt x="1097"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TITLE_ONLY_1_2">
    <p:spTree>
      <p:nvGrpSpPr>
        <p:cNvPr id="1674" name="Shape 1674"/>
        <p:cNvGrpSpPr/>
        <p:nvPr/>
      </p:nvGrpSpPr>
      <p:grpSpPr>
        <a:xfrm>
          <a:off x="0" y="0"/>
          <a:ext cx="0" cy="0"/>
          <a:chOff x="0" y="0"/>
          <a:chExt cx="0" cy="0"/>
        </a:xfrm>
      </p:grpSpPr>
      <p:grpSp>
        <p:nvGrpSpPr>
          <p:cNvPr id="1675" name="Google Shape;1675;p67"/>
          <p:cNvGrpSpPr/>
          <p:nvPr/>
        </p:nvGrpSpPr>
        <p:grpSpPr>
          <a:xfrm>
            <a:off x="5884980" y="1559397"/>
            <a:ext cx="3213109" cy="3571946"/>
            <a:chOff x="5884980" y="1559397"/>
            <a:chExt cx="3213109" cy="3571946"/>
          </a:xfrm>
        </p:grpSpPr>
        <p:sp>
          <p:nvSpPr>
            <p:cNvPr id="1676" name="Google Shape;1676;p67"/>
            <p:cNvSpPr/>
            <p:nvPr/>
          </p:nvSpPr>
          <p:spPr>
            <a:xfrm>
              <a:off x="8134371"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67"/>
            <p:cNvSpPr/>
            <p:nvPr/>
          </p:nvSpPr>
          <p:spPr>
            <a:xfrm>
              <a:off x="8582510"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67"/>
            <p:cNvSpPr/>
            <p:nvPr/>
          </p:nvSpPr>
          <p:spPr>
            <a:xfrm>
              <a:off x="9030557"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67"/>
            <p:cNvSpPr/>
            <p:nvPr/>
          </p:nvSpPr>
          <p:spPr>
            <a:xfrm>
              <a:off x="8134371"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67"/>
            <p:cNvSpPr/>
            <p:nvPr/>
          </p:nvSpPr>
          <p:spPr>
            <a:xfrm>
              <a:off x="8582510"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67"/>
            <p:cNvSpPr/>
            <p:nvPr/>
          </p:nvSpPr>
          <p:spPr>
            <a:xfrm>
              <a:off x="9030557"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67"/>
            <p:cNvSpPr/>
            <p:nvPr/>
          </p:nvSpPr>
          <p:spPr>
            <a:xfrm>
              <a:off x="8134371"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67"/>
            <p:cNvSpPr/>
            <p:nvPr/>
          </p:nvSpPr>
          <p:spPr>
            <a:xfrm>
              <a:off x="8582510"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67"/>
            <p:cNvSpPr/>
            <p:nvPr/>
          </p:nvSpPr>
          <p:spPr>
            <a:xfrm>
              <a:off x="9030557"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67"/>
            <p:cNvSpPr/>
            <p:nvPr/>
          </p:nvSpPr>
          <p:spPr>
            <a:xfrm>
              <a:off x="8134371"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67"/>
            <p:cNvSpPr/>
            <p:nvPr/>
          </p:nvSpPr>
          <p:spPr>
            <a:xfrm>
              <a:off x="8582510"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67"/>
            <p:cNvSpPr/>
            <p:nvPr/>
          </p:nvSpPr>
          <p:spPr>
            <a:xfrm>
              <a:off x="9030557"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67"/>
            <p:cNvSpPr/>
            <p:nvPr/>
          </p:nvSpPr>
          <p:spPr>
            <a:xfrm>
              <a:off x="8134371"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67"/>
            <p:cNvSpPr/>
            <p:nvPr/>
          </p:nvSpPr>
          <p:spPr>
            <a:xfrm>
              <a:off x="8582510"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67"/>
            <p:cNvSpPr/>
            <p:nvPr/>
          </p:nvSpPr>
          <p:spPr>
            <a:xfrm>
              <a:off x="9030557"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67"/>
            <p:cNvSpPr/>
            <p:nvPr/>
          </p:nvSpPr>
          <p:spPr>
            <a:xfrm>
              <a:off x="8108961"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67"/>
            <p:cNvSpPr/>
            <p:nvPr/>
          </p:nvSpPr>
          <p:spPr>
            <a:xfrm>
              <a:off x="8557054"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67"/>
            <p:cNvSpPr/>
            <p:nvPr/>
          </p:nvSpPr>
          <p:spPr>
            <a:xfrm>
              <a:off x="9005147"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67"/>
            <p:cNvSpPr/>
            <p:nvPr/>
          </p:nvSpPr>
          <p:spPr>
            <a:xfrm>
              <a:off x="8108961"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67"/>
            <p:cNvSpPr/>
            <p:nvPr/>
          </p:nvSpPr>
          <p:spPr>
            <a:xfrm>
              <a:off x="8557054"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67"/>
            <p:cNvSpPr/>
            <p:nvPr/>
          </p:nvSpPr>
          <p:spPr>
            <a:xfrm>
              <a:off x="9005147"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67"/>
            <p:cNvSpPr/>
            <p:nvPr/>
          </p:nvSpPr>
          <p:spPr>
            <a:xfrm>
              <a:off x="8108961"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67"/>
            <p:cNvSpPr/>
            <p:nvPr/>
          </p:nvSpPr>
          <p:spPr>
            <a:xfrm>
              <a:off x="8557054"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67"/>
            <p:cNvSpPr/>
            <p:nvPr/>
          </p:nvSpPr>
          <p:spPr>
            <a:xfrm>
              <a:off x="9005147"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67"/>
            <p:cNvSpPr/>
            <p:nvPr/>
          </p:nvSpPr>
          <p:spPr>
            <a:xfrm>
              <a:off x="8109052"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67"/>
            <p:cNvSpPr/>
            <p:nvPr/>
          </p:nvSpPr>
          <p:spPr>
            <a:xfrm>
              <a:off x="8559331"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67"/>
            <p:cNvSpPr/>
            <p:nvPr/>
          </p:nvSpPr>
          <p:spPr>
            <a:xfrm>
              <a:off x="9007697"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67"/>
            <p:cNvSpPr/>
            <p:nvPr/>
          </p:nvSpPr>
          <p:spPr>
            <a:xfrm>
              <a:off x="810909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67"/>
            <p:cNvSpPr/>
            <p:nvPr/>
          </p:nvSpPr>
          <p:spPr>
            <a:xfrm>
              <a:off x="8559331"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67"/>
            <p:cNvSpPr/>
            <p:nvPr/>
          </p:nvSpPr>
          <p:spPr>
            <a:xfrm>
              <a:off x="9007697"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67"/>
            <p:cNvSpPr/>
            <p:nvPr/>
          </p:nvSpPr>
          <p:spPr>
            <a:xfrm>
              <a:off x="8134371"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67"/>
            <p:cNvSpPr/>
            <p:nvPr/>
          </p:nvSpPr>
          <p:spPr>
            <a:xfrm>
              <a:off x="8582510"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67"/>
            <p:cNvSpPr/>
            <p:nvPr/>
          </p:nvSpPr>
          <p:spPr>
            <a:xfrm>
              <a:off x="9030557"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67"/>
            <p:cNvSpPr/>
            <p:nvPr/>
          </p:nvSpPr>
          <p:spPr>
            <a:xfrm>
              <a:off x="8134371"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67"/>
            <p:cNvSpPr/>
            <p:nvPr/>
          </p:nvSpPr>
          <p:spPr>
            <a:xfrm>
              <a:off x="8582510"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67"/>
            <p:cNvSpPr/>
            <p:nvPr/>
          </p:nvSpPr>
          <p:spPr>
            <a:xfrm>
              <a:off x="9030557"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67"/>
            <p:cNvSpPr/>
            <p:nvPr/>
          </p:nvSpPr>
          <p:spPr>
            <a:xfrm>
              <a:off x="8134371"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67"/>
            <p:cNvSpPr/>
            <p:nvPr/>
          </p:nvSpPr>
          <p:spPr>
            <a:xfrm>
              <a:off x="8582510"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67"/>
            <p:cNvSpPr/>
            <p:nvPr/>
          </p:nvSpPr>
          <p:spPr>
            <a:xfrm>
              <a:off x="9030557"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7"/>
            <p:cNvSpPr/>
            <p:nvPr/>
          </p:nvSpPr>
          <p:spPr>
            <a:xfrm>
              <a:off x="8134371"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7"/>
            <p:cNvSpPr/>
            <p:nvPr/>
          </p:nvSpPr>
          <p:spPr>
            <a:xfrm>
              <a:off x="8582510"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67"/>
            <p:cNvSpPr/>
            <p:nvPr/>
          </p:nvSpPr>
          <p:spPr>
            <a:xfrm>
              <a:off x="9030557"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67"/>
            <p:cNvSpPr/>
            <p:nvPr/>
          </p:nvSpPr>
          <p:spPr>
            <a:xfrm>
              <a:off x="8134371"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7"/>
            <p:cNvSpPr/>
            <p:nvPr/>
          </p:nvSpPr>
          <p:spPr>
            <a:xfrm>
              <a:off x="8582510"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67"/>
            <p:cNvSpPr/>
            <p:nvPr/>
          </p:nvSpPr>
          <p:spPr>
            <a:xfrm>
              <a:off x="9030557"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67"/>
            <p:cNvSpPr/>
            <p:nvPr/>
          </p:nvSpPr>
          <p:spPr>
            <a:xfrm>
              <a:off x="8108961"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67"/>
            <p:cNvSpPr/>
            <p:nvPr/>
          </p:nvSpPr>
          <p:spPr>
            <a:xfrm>
              <a:off x="8557054"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67"/>
            <p:cNvSpPr/>
            <p:nvPr/>
          </p:nvSpPr>
          <p:spPr>
            <a:xfrm>
              <a:off x="9005147"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67"/>
            <p:cNvSpPr/>
            <p:nvPr/>
          </p:nvSpPr>
          <p:spPr>
            <a:xfrm>
              <a:off x="8108961"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67"/>
            <p:cNvSpPr/>
            <p:nvPr/>
          </p:nvSpPr>
          <p:spPr>
            <a:xfrm>
              <a:off x="8557054"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67"/>
            <p:cNvSpPr/>
            <p:nvPr/>
          </p:nvSpPr>
          <p:spPr>
            <a:xfrm>
              <a:off x="9005147"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67"/>
            <p:cNvSpPr/>
            <p:nvPr/>
          </p:nvSpPr>
          <p:spPr>
            <a:xfrm>
              <a:off x="8108961"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67"/>
            <p:cNvSpPr/>
            <p:nvPr/>
          </p:nvSpPr>
          <p:spPr>
            <a:xfrm>
              <a:off x="8557054"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67"/>
            <p:cNvSpPr/>
            <p:nvPr/>
          </p:nvSpPr>
          <p:spPr>
            <a:xfrm>
              <a:off x="9005147"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67"/>
            <p:cNvSpPr/>
            <p:nvPr/>
          </p:nvSpPr>
          <p:spPr>
            <a:xfrm>
              <a:off x="8109052"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67"/>
            <p:cNvSpPr/>
            <p:nvPr/>
          </p:nvSpPr>
          <p:spPr>
            <a:xfrm>
              <a:off x="8559331"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67"/>
            <p:cNvSpPr/>
            <p:nvPr/>
          </p:nvSpPr>
          <p:spPr>
            <a:xfrm>
              <a:off x="9007697"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67"/>
            <p:cNvSpPr/>
            <p:nvPr/>
          </p:nvSpPr>
          <p:spPr>
            <a:xfrm>
              <a:off x="810909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67"/>
            <p:cNvSpPr/>
            <p:nvPr/>
          </p:nvSpPr>
          <p:spPr>
            <a:xfrm>
              <a:off x="8559331"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67"/>
            <p:cNvSpPr/>
            <p:nvPr/>
          </p:nvSpPr>
          <p:spPr>
            <a:xfrm>
              <a:off x="9007697"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67"/>
            <p:cNvSpPr/>
            <p:nvPr/>
          </p:nvSpPr>
          <p:spPr>
            <a:xfrm>
              <a:off x="5910390" y="1559397"/>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67"/>
            <p:cNvSpPr/>
            <p:nvPr/>
          </p:nvSpPr>
          <p:spPr>
            <a:xfrm>
              <a:off x="6358529" y="1559397"/>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67"/>
            <p:cNvSpPr/>
            <p:nvPr/>
          </p:nvSpPr>
          <p:spPr>
            <a:xfrm>
              <a:off x="6806576" y="1559397"/>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67"/>
            <p:cNvSpPr/>
            <p:nvPr/>
          </p:nvSpPr>
          <p:spPr>
            <a:xfrm>
              <a:off x="7254715" y="1559397"/>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67"/>
            <p:cNvSpPr/>
            <p:nvPr/>
          </p:nvSpPr>
          <p:spPr>
            <a:xfrm>
              <a:off x="7705358" y="1559397"/>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67"/>
            <p:cNvSpPr/>
            <p:nvPr/>
          </p:nvSpPr>
          <p:spPr>
            <a:xfrm>
              <a:off x="5910390" y="1942644"/>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67"/>
            <p:cNvSpPr/>
            <p:nvPr/>
          </p:nvSpPr>
          <p:spPr>
            <a:xfrm>
              <a:off x="6358529" y="1942644"/>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7"/>
            <p:cNvSpPr/>
            <p:nvPr/>
          </p:nvSpPr>
          <p:spPr>
            <a:xfrm>
              <a:off x="6806576" y="1942644"/>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67"/>
            <p:cNvSpPr/>
            <p:nvPr/>
          </p:nvSpPr>
          <p:spPr>
            <a:xfrm>
              <a:off x="7254715" y="1942644"/>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67"/>
            <p:cNvSpPr/>
            <p:nvPr/>
          </p:nvSpPr>
          <p:spPr>
            <a:xfrm>
              <a:off x="7702808" y="1942644"/>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67"/>
            <p:cNvSpPr/>
            <p:nvPr/>
          </p:nvSpPr>
          <p:spPr>
            <a:xfrm>
              <a:off x="5910390" y="2325800"/>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67"/>
            <p:cNvSpPr/>
            <p:nvPr/>
          </p:nvSpPr>
          <p:spPr>
            <a:xfrm>
              <a:off x="6358529" y="2325800"/>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7"/>
            <p:cNvSpPr/>
            <p:nvPr/>
          </p:nvSpPr>
          <p:spPr>
            <a:xfrm>
              <a:off x="6806576" y="2325800"/>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67"/>
            <p:cNvSpPr/>
            <p:nvPr/>
          </p:nvSpPr>
          <p:spPr>
            <a:xfrm>
              <a:off x="7254715" y="2325800"/>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67"/>
            <p:cNvSpPr/>
            <p:nvPr/>
          </p:nvSpPr>
          <p:spPr>
            <a:xfrm>
              <a:off x="7702808" y="2325800"/>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7"/>
            <p:cNvSpPr/>
            <p:nvPr/>
          </p:nvSpPr>
          <p:spPr>
            <a:xfrm>
              <a:off x="5910390" y="2709047"/>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7"/>
            <p:cNvSpPr/>
            <p:nvPr/>
          </p:nvSpPr>
          <p:spPr>
            <a:xfrm>
              <a:off x="6358529" y="2709047"/>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67"/>
            <p:cNvSpPr/>
            <p:nvPr/>
          </p:nvSpPr>
          <p:spPr>
            <a:xfrm>
              <a:off x="6806576" y="2709047"/>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67"/>
            <p:cNvSpPr/>
            <p:nvPr/>
          </p:nvSpPr>
          <p:spPr>
            <a:xfrm>
              <a:off x="7254715" y="2709047"/>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7"/>
            <p:cNvSpPr/>
            <p:nvPr/>
          </p:nvSpPr>
          <p:spPr>
            <a:xfrm>
              <a:off x="7702808" y="2709047"/>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67"/>
            <p:cNvSpPr/>
            <p:nvPr/>
          </p:nvSpPr>
          <p:spPr>
            <a:xfrm>
              <a:off x="5910390" y="3092203"/>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67"/>
            <p:cNvSpPr/>
            <p:nvPr/>
          </p:nvSpPr>
          <p:spPr>
            <a:xfrm>
              <a:off x="6358529" y="3092203"/>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67"/>
            <p:cNvSpPr/>
            <p:nvPr/>
          </p:nvSpPr>
          <p:spPr>
            <a:xfrm>
              <a:off x="6806576" y="3092203"/>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67"/>
            <p:cNvSpPr/>
            <p:nvPr/>
          </p:nvSpPr>
          <p:spPr>
            <a:xfrm>
              <a:off x="7254715" y="3092203"/>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67"/>
            <p:cNvSpPr/>
            <p:nvPr/>
          </p:nvSpPr>
          <p:spPr>
            <a:xfrm>
              <a:off x="7702808" y="3092203"/>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67"/>
            <p:cNvSpPr/>
            <p:nvPr/>
          </p:nvSpPr>
          <p:spPr>
            <a:xfrm>
              <a:off x="5884980" y="1573423"/>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67"/>
            <p:cNvSpPr/>
            <p:nvPr/>
          </p:nvSpPr>
          <p:spPr>
            <a:xfrm>
              <a:off x="6333073" y="1573423"/>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67"/>
            <p:cNvSpPr/>
            <p:nvPr/>
          </p:nvSpPr>
          <p:spPr>
            <a:xfrm>
              <a:off x="6781166" y="1573423"/>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67"/>
            <p:cNvSpPr/>
            <p:nvPr/>
          </p:nvSpPr>
          <p:spPr>
            <a:xfrm>
              <a:off x="7229259" y="1573423"/>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67"/>
            <p:cNvSpPr/>
            <p:nvPr/>
          </p:nvSpPr>
          <p:spPr>
            <a:xfrm>
              <a:off x="7679948" y="1573423"/>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67"/>
            <p:cNvSpPr/>
            <p:nvPr/>
          </p:nvSpPr>
          <p:spPr>
            <a:xfrm>
              <a:off x="5884980" y="1956579"/>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67"/>
            <p:cNvSpPr/>
            <p:nvPr/>
          </p:nvSpPr>
          <p:spPr>
            <a:xfrm>
              <a:off x="6333073" y="1956579"/>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67"/>
            <p:cNvSpPr/>
            <p:nvPr/>
          </p:nvSpPr>
          <p:spPr>
            <a:xfrm>
              <a:off x="6781166" y="1956579"/>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67"/>
            <p:cNvSpPr/>
            <p:nvPr/>
          </p:nvSpPr>
          <p:spPr>
            <a:xfrm>
              <a:off x="7229259" y="1956579"/>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67"/>
            <p:cNvSpPr/>
            <p:nvPr/>
          </p:nvSpPr>
          <p:spPr>
            <a:xfrm>
              <a:off x="7677398" y="1956579"/>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67"/>
            <p:cNvSpPr/>
            <p:nvPr/>
          </p:nvSpPr>
          <p:spPr>
            <a:xfrm>
              <a:off x="5884980" y="2339826"/>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67"/>
            <p:cNvSpPr/>
            <p:nvPr/>
          </p:nvSpPr>
          <p:spPr>
            <a:xfrm>
              <a:off x="6333073" y="2339826"/>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67"/>
            <p:cNvSpPr/>
            <p:nvPr/>
          </p:nvSpPr>
          <p:spPr>
            <a:xfrm>
              <a:off x="6781166" y="2339826"/>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67"/>
            <p:cNvSpPr/>
            <p:nvPr/>
          </p:nvSpPr>
          <p:spPr>
            <a:xfrm>
              <a:off x="7229259" y="2339826"/>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7"/>
            <p:cNvSpPr/>
            <p:nvPr/>
          </p:nvSpPr>
          <p:spPr>
            <a:xfrm>
              <a:off x="7677398" y="2339826"/>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67"/>
            <p:cNvSpPr/>
            <p:nvPr/>
          </p:nvSpPr>
          <p:spPr>
            <a:xfrm>
              <a:off x="5885071" y="2722799"/>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67"/>
            <p:cNvSpPr/>
            <p:nvPr/>
          </p:nvSpPr>
          <p:spPr>
            <a:xfrm>
              <a:off x="6335350" y="2723437"/>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7"/>
            <p:cNvSpPr/>
            <p:nvPr/>
          </p:nvSpPr>
          <p:spPr>
            <a:xfrm>
              <a:off x="6783716" y="2722981"/>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67"/>
            <p:cNvSpPr/>
            <p:nvPr/>
          </p:nvSpPr>
          <p:spPr>
            <a:xfrm>
              <a:off x="7231810" y="2722981"/>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67"/>
            <p:cNvSpPr/>
            <p:nvPr/>
          </p:nvSpPr>
          <p:spPr>
            <a:xfrm>
              <a:off x="7679948" y="2722981"/>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67"/>
            <p:cNvSpPr/>
            <p:nvPr/>
          </p:nvSpPr>
          <p:spPr>
            <a:xfrm>
              <a:off x="5885117" y="3106001"/>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67"/>
            <p:cNvSpPr/>
            <p:nvPr/>
          </p:nvSpPr>
          <p:spPr>
            <a:xfrm>
              <a:off x="6335350" y="3106684"/>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67"/>
            <p:cNvSpPr/>
            <p:nvPr/>
          </p:nvSpPr>
          <p:spPr>
            <a:xfrm>
              <a:off x="6783716" y="3106183"/>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67"/>
            <p:cNvSpPr/>
            <p:nvPr/>
          </p:nvSpPr>
          <p:spPr>
            <a:xfrm>
              <a:off x="7231810" y="3106183"/>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67"/>
            <p:cNvSpPr/>
            <p:nvPr/>
          </p:nvSpPr>
          <p:spPr>
            <a:xfrm>
              <a:off x="7679948" y="3106183"/>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67"/>
            <p:cNvSpPr/>
            <p:nvPr/>
          </p:nvSpPr>
          <p:spPr>
            <a:xfrm>
              <a:off x="5910390" y="3519120"/>
              <a:ext cx="67487" cy="64936"/>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67"/>
            <p:cNvSpPr/>
            <p:nvPr/>
          </p:nvSpPr>
          <p:spPr>
            <a:xfrm>
              <a:off x="6358529" y="3519120"/>
              <a:ext cx="67487" cy="64936"/>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67"/>
            <p:cNvSpPr/>
            <p:nvPr/>
          </p:nvSpPr>
          <p:spPr>
            <a:xfrm>
              <a:off x="6806576" y="3519120"/>
              <a:ext cx="67532" cy="64936"/>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67"/>
            <p:cNvSpPr/>
            <p:nvPr/>
          </p:nvSpPr>
          <p:spPr>
            <a:xfrm>
              <a:off x="7254715" y="3519120"/>
              <a:ext cx="67487" cy="64936"/>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67"/>
            <p:cNvSpPr/>
            <p:nvPr/>
          </p:nvSpPr>
          <p:spPr>
            <a:xfrm>
              <a:off x="7705358" y="3519120"/>
              <a:ext cx="67487" cy="64936"/>
            </a:xfrm>
            <a:custGeom>
              <a:rect b="b" l="l" r="r" t="t"/>
              <a:pathLst>
                <a:path extrusionOk="0" h="1426" w="1482">
                  <a:moveTo>
                    <a:pt x="714" y="0"/>
                  </a:moveTo>
                  <a:cubicBezTo>
                    <a:pt x="622" y="0"/>
                    <a:pt x="529" y="18"/>
                    <a:pt x="440" y="55"/>
                  </a:cubicBezTo>
                  <a:cubicBezTo>
                    <a:pt x="174" y="165"/>
                    <a:pt x="0" y="424"/>
                    <a:pt x="0" y="713"/>
                  </a:cubicBezTo>
                  <a:cubicBezTo>
                    <a:pt x="0" y="1106"/>
                    <a:pt x="320" y="1426"/>
                    <a:pt x="713" y="1426"/>
                  </a:cubicBezTo>
                  <a:cubicBezTo>
                    <a:pt x="1001" y="1426"/>
                    <a:pt x="1261" y="1252"/>
                    <a:pt x="1371" y="985"/>
                  </a:cubicBezTo>
                  <a:cubicBezTo>
                    <a:pt x="1481" y="719"/>
                    <a:pt x="1421" y="413"/>
                    <a:pt x="1216" y="209"/>
                  </a:cubicBezTo>
                  <a:cubicBezTo>
                    <a:pt x="1081" y="73"/>
                    <a:pt x="899" y="0"/>
                    <a:pt x="714"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67"/>
            <p:cNvSpPr/>
            <p:nvPr/>
          </p:nvSpPr>
          <p:spPr>
            <a:xfrm>
              <a:off x="5910390" y="3902367"/>
              <a:ext cx="67487" cy="64891"/>
            </a:xfrm>
            <a:custGeom>
              <a:rect b="b" l="l" r="r" t="t"/>
              <a:pathLst>
                <a:path extrusionOk="0" h="1425" w="1482">
                  <a:moveTo>
                    <a:pt x="769" y="0"/>
                  </a:moveTo>
                  <a:cubicBezTo>
                    <a:pt x="481" y="0"/>
                    <a:pt x="221" y="174"/>
                    <a:pt x="111" y="439"/>
                  </a:cubicBezTo>
                  <a:cubicBezTo>
                    <a:pt x="1" y="705"/>
                    <a:pt x="62" y="1012"/>
                    <a:pt x="266" y="1216"/>
                  </a:cubicBezTo>
                  <a:cubicBezTo>
                    <a:pt x="403" y="1352"/>
                    <a:pt x="585"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67"/>
            <p:cNvSpPr/>
            <p:nvPr/>
          </p:nvSpPr>
          <p:spPr>
            <a:xfrm>
              <a:off x="6358529" y="3902367"/>
              <a:ext cx="67487" cy="64891"/>
            </a:xfrm>
            <a:custGeom>
              <a:rect b="b" l="l" r="r" t="t"/>
              <a:pathLst>
                <a:path extrusionOk="0" h="1425" w="1482">
                  <a:moveTo>
                    <a:pt x="769" y="0"/>
                  </a:moveTo>
                  <a:cubicBezTo>
                    <a:pt x="480" y="0"/>
                    <a:pt x="220"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67"/>
            <p:cNvSpPr/>
            <p:nvPr/>
          </p:nvSpPr>
          <p:spPr>
            <a:xfrm>
              <a:off x="6806576" y="3902367"/>
              <a:ext cx="67532" cy="64891"/>
            </a:xfrm>
            <a:custGeom>
              <a:rect b="b" l="l" r="r" t="t"/>
              <a:pathLst>
                <a:path extrusionOk="0" h="1425" w="1483">
                  <a:moveTo>
                    <a:pt x="769" y="0"/>
                  </a:moveTo>
                  <a:cubicBezTo>
                    <a:pt x="481" y="0"/>
                    <a:pt x="222" y="174"/>
                    <a:pt x="111" y="439"/>
                  </a:cubicBezTo>
                  <a:cubicBezTo>
                    <a:pt x="1" y="705"/>
                    <a:pt x="63" y="1012"/>
                    <a:pt x="266" y="1216"/>
                  </a:cubicBezTo>
                  <a:cubicBezTo>
                    <a:pt x="403" y="1352"/>
                    <a:pt x="586" y="1425"/>
                    <a:pt x="771" y="1425"/>
                  </a:cubicBezTo>
                  <a:cubicBezTo>
                    <a:pt x="863" y="1425"/>
                    <a:pt x="955" y="1407"/>
                    <a:pt x="1043"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67"/>
            <p:cNvSpPr/>
            <p:nvPr/>
          </p:nvSpPr>
          <p:spPr>
            <a:xfrm>
              <a:off x="7254715" y="3902367"/>
              <a:ext cx="67487" cy="64891"/>
            </a:xfrm>
            <a:custGeom>
              <a:rect b="b" l="l" r="r" t="t"/>
              <a:pathLst>
                <a:path extrusionOk="0" h="1425" w="1482">
                  <a:moveTo>
                    <a:pt x="769" y="0"/>
                  </a:moveTo>
                  <a:cubicBezTo>
                    <a:pt x="481" y="0"/>
                    <a:pt x="220"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67"/>
            <p:cNvSpPr/>
            <p:nvPr/>
          </p:nvSpPr>
          <p:spPr>
            <a:xfrm>
              <a:off x="7702808" y="3902367"/>
              <a:ext cx="67487" cy="64891"/>
            </a:xfrm>
            <a:custGeom>
              <a:rect b="b" l="l" r="r" t="t"/>
              <a:pathLst>
                <a:path extrusionOk="0" h="1425" w="1482">
                  <a:moveTo>
                    <a:pt x="769" y="0"/>
                  </a:moveTo>
                  <a:cubicBezTo>
                    <a:pt x="480" y="0"/>
                    <a:pt x="221" y="174"/>
                    <a:pt x="111" y="439"/>
                  </a:cubicBezTo>
                  <a:cubicBezTo>
                    <a:pt x="0" y="705"/>
                    <a:pt x="62" y="1012"/>
                    <a:pt x="265" y="1216"/>
                  </a:cubicBezTo>
                  <a:cubicBezTo>
                    <a:pt x="402" y="1352"/>
                    <a:pt x="585" y="1425"/>
                    <a:pt x="771" y="1425"/>
                  </a:cubicBezTo>
                  <a:cubicBezTo>
                    <a:pt x="862" y="1425"/>
                    <a:pt x="955" y="1407"/>
                    <a:pt x="1043"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67"/>
            <p:cNvSpPr/>
            <p:nvPr/>
          </p:nvSpPr>
          <p:spPr>
            <a:xfrm>
              <a:off x="5910390" y="4285523"/>
              <a:ext cx="67487" cy="64936"/>
            </a:xfrm>
            <a:custGeom>
              <a:rect b="b" l="l" r="r" t="t"/>
              <a:pathLst>
                <a:path extrusionOk="0" h="1426" w="1482">
                  <a:moveTo>
                    <a:pt x="769" y="0"/>
                  </a:moveTo>
                  <a:cubicBezTo>
                    <a:pt x="481" y="0"/>
                    <a:pt x="221" y="174"/>
                    <a:pt x="111" y="441"/>
                  </a:cubicBezTo>
                  <a:cubicBezTo>
                    <a:pt x="1" y="707"/>
                    <a:pt x="62" y="1013"/>
                    <a:pt x="266" y="1216"/>
                  </a:cubicBezTo>
                  <a:cubicBezTo>
                    <a:pt x="402" y="1353"/>
                    <a:pt x="584"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67"/>
            <p:cNvSpPr/>
            <p:nvPr/>
          </p:nvSpPr>
          <p:spPr>
            <a:xfrm>
              <a:off x="6358529" y="4285523"/>
              <a:ext cx="67487" cy="64936"/>
            </a:xfrm>
            <a:custGeom>
              <a:rect b="b" l="l" r="r" t="t"/>
              <a:pathLst>
                <a:path extrusionOk="0" h="1426" w="1482">
                  <a:moveTo>
                    <a:pt x="769" y="0"/>
                  </a:moveTo>
                  <a:cubicBezTo>
                    <a:pt x="480" y="0"/>
                    <a:pt x="220" y="174"/>
                    <a:pt x="111" y="441"/>
                  </a:cubicBezTo>
                  <a:cubicBezTo>
                    <a:pt x="1" y="707"/>
                    <a:pt x="61" y="1013"/>
                    <a:pt x="266" y="1216"/>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67"/>
            <p:cNvSpPr/>
            <p:nvPr/>
          </p:nvSpPr>
          <p:spPr>
            <a:xfrm>
              <a:off x="6806576" y="4285523"/>
              <a:ext cx="67532" cy="64936"/>
            </a:xfrm>
            <a:custGeom>
              <a:rect b="b" l="l" r="r" t="t"/>
              <a:pathLst>
                <a:path extrusionOk="0" h="1426" w="1483">
                  <a:moveTo>
                    <a:pt x="769" y="0"/>
                  </a:moveTo>
                  <a:cubicBezTo>
                    <a:pt x="481" y="0"/>
                    <a:pt x="222" y="174"/>
                    <a:pt x="111" y="441"/>
                  </a:cubicBezTo>
                  <a:cubicBezTo>
                    <a:pt x="1" y="707"/>
                    <a:pt x="63" y="1013"/>
                    <a:pt x="266" y="1216"/>
                  </a:cubicBezTo>
                  <a:cubicBezTo>
                    <a:pt x="403" y="1353"/>
                    <a:pt x="585" y="1426"/>
                    <a:pt x="770" y="1426"/>
                  </a:cubicBezTo>
                  <a:cubicBezTo>
                    <a:pt x="862" y="1426"/>
                    <a:pt x="955" y="1408"/>
                    <a:pt x="1043"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67"/>
            <p:cNvSpPr/>
            <p:nvPr/>
          </p:nvSpPr>
          <p:spPr>
            <a:xfrm>
              <a:off x="7254715" y="4285523"/>
              <a:ext cx="67487" cy="64936"/>
            </a:xfrm>
            <a:custGeom>
              <a:rect b="b" l="l" r="r" t="t"/>
              <a:pathLst>
                <a:path extrusionOk="0" h="1426" w="1482">
                  <a:moveTo>
                    <a:pt x="769" y="0"/>
                  </a:moveTo>
                  <a:cubicBezTo>
                    <a:pt x="481" y="0"/>
                    <a:pt x="220" y="174"/>
                    <a:pt x="111" y="441"/>
                  </a:cubicBezTo>
                  <a:cubicBezTo>
                    <a:pt x="1" y="707"/>
                    <a:pt x="61" y="1013"/>
                    <a:pt x="266" y="1216"/>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67"/>
            <p:cNvSpPr/>
            <p:nvPr/>
          </p:nvSpPr>
          <p:spPr>
            <a:xfrm>
              <a:off x="7702808" y="4285523"/>
              <a:ext cx="67487" cy="64936"/>
            </a:xfrm>
            <a:custGeom>
              <a:rect b="b" l="l" r="r" t="t"/>
              <a:pathLst>
                <a:path extrusionOk="0" h="1426" w="1482">
                  <a:moveTo>
                    <a:pt x="769" y="0"/>
                  </a:moveTo>
                  <a:cubicBezTo>
                    <a:pt x="480" y="0"/>
                    <a:pt x="221" y="174"/>
                    <a:pt x="111" y="441"/>
                  </a:cubicBezTo>
                  <a:cubicBezTo>
                    <a:pt x="0" y="707"/>
                    <a:pt x="62" y="1013"/>
                    <a:pt x="265" y="1216"/>
                  </a:cubicBezTo>
                  <a:cubicBezTo>
                    <a:pt x="402" y="1353"/>
                    <a:pt x="584" y="1426"/>
                    <a:pt x="769" y="1426"/>
                  </a:cubicBezTo>
                  <a:cubicBezTo>
                    <a:pt x="861" y="1426"/>
                    <a:pt x="954" y="1408"/>
                    <a:pt x="1043" y="1371"/>
                  </a:cubicBezTo>
                  <a:cubicBezTo>
                    <a:pt x="1308" y="1261"/>
                    <a:pt x="1481" y="1002"/>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67"/>
            <p:cNvSpPr/>
            <p:nvPr/>
          </p:nvSpPr>
          <p:spPr>
            <a:xfrm>
              <a:off x="5910390" y="4668770"/>
              <a:ext cx="67487" cy="64891"/>
            </a:xfrm>
            <a:custGeom>
              <a:rect b="b" l="l" r="r" t="t"/>
              <a:pathLst>
                <a:path extrusionOk="0" h="1425" w="1482">
                  <a:moveTo>
                    <a:pt x="769" y="0"/>
                  </a:moveTo>
                  <a:cubicBezTo>
                    <a:pt x="481" y="0"/>
                    <a:pt x="221" y="174"/>
                    <a:pt x="111" y="439"/>
                  </a:cubicBezTo>
                  <a:cubicBezTo>
                    <a:pt x="1" y="705"/>
                    <a:pt x="62" y="1012"/>
                    <a:pt x="266" y="1216"/>
                  </a:cubicBezTo>
                  <a:cubicBezTo>
                    <a:pt x="402" y="1352"/>
                    <a:pt x="585" y="1425"/>
                    <a:pt x="770"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67"/>
            <p:cNvSpPr/>
            <p:nvPr/>
          </p:nvSpPr>
          <p:spPr>
            <a:xfrm>
              <a:off x="6358529" y="4668770"/>
              <a:ext cx="67487" cy="64891"/>
            </a:xfrm>
            <a:custGeom>
              <a:rect b="b" l="l" r="r" t="t"/>
              <a:pathLst>
                <a:path extrusionOk="0" h="1425" w="1482">
                  <a:moveTo>
                    <a:pt x="769" y="0"/>
                  </a:moveTo>
                  <a:cubicBezTo>
                    <a:pt x="480" y="0"/>
                    <a:pt x="221" y="174"/>
                    <a:pt x="111" y="439"/>
                  </a:cubicBezTo>
                  <a:cubicBezTo>
                    <a:pt x="1" y="705"/>
                    <a:pt x="61" y="1012"/>
                    <a:pt x="266" y="1216"/>
                  </a:cubicBezTo>
                  <a:cubicBezTo>
                    <a:pt x="402" y="1352"/>
                    <a:pt x="584" y="1425"/>
                    <a:pt x="770" y="1425"/>
                  </a:cubicBezTo>
                  <a:cubicBezTo>
                    <a:pt x="861" y="1425"/>
                    <a:pt x="953" y="1407"/>
                    <a:pt x="1041" y="1371"/>
                  </a:cubicBezTo>
                  <a:cubicBezTo>
                    <a:pt x="1308" y="1260"/>
                    <a:pt x="1482" y="1000"/>
                    <a:pt x="1482" y="713"/>
                  </a:cubicBezTo>
                  <a:cubicBezTo>
                    <a:pt x="1482" y="318"/>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67"/>
            <p:cNvSpPr/>
            <p:nvPr/>
          </p:nvSpPr>
          <p:spPr>
            <a:xfrm>
              <a:off x="6806576" y="4668770"/>
              <a:ext cx="67532" cy="64891"/>
            </a:xfrm>
            <a:custGeom>
              <a:rect b="b" l="l" r="r" t="t"/>
              <a:pathLst>
                <a:path extrusionOk="0" h="1425" w="1483">
                  <a:moveTo>
                    <a:pt x="769" y="0"/>
                  </a:moveTo>
                  <a:cubicBezTo>
                    <a:pt x="481" y="0"/>
                    <a:pt x="222" y="174"/>
                    <a:pt x="111" y="439"/>
                  </a:cubicBezTo>
                  <a:cubicBezTo>
                    <a:pt x="1" y="705"/>
                    <a:pt x="63" y="1012"/>
                    <a:pt x="266" y="1216"/>
                  </a:cubicBezTo>
                  <a:cubicBezTo>
                    <a:pt x="402" y="1352"/>
                    <a:pt x="585" y="1425"/>
                    <a:pt x="771" y="1425"/>
                  </a:cubicBezTo>
                  <a:cubicBezTo>
                    <a:pt x="862" y="1425"/>
                    <a:pt x="954" y="1407"/>
                    <a:pt x="1042" y="1371"/>
                  </a:cubicBezTo>
                  <a:cubicBezTo>
                    <a:pt x="1308" y="1260"/>
                    <a:pt x="1482" y="1000"/>
                    <a:pt x="1482" y="713"/>
                  </a:cubicBezTo>
                  <a:cubicBezTo>
                    <a:pt x="1482" y="318"/>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67"/>
            <p:cNvSpPr/>
            <p:nvPr/>
          </p:nvSpPr>
          <p:spPr>
            <a:xfrm>
              <a:off x="7254715" y="4668770"/>
              <a:ext cx="67487" cy="64891"/>
            </a:xfrm>
            <a:custGeom>
              <a:rect b="b" l="l" r="r" t="t"/>
              <a:pathLst>
                <a:path extrusionOk="0" h="1425" w="1482">
                  <a:moveTo>
                    <a:pt x="769" y="0"/>
                  </a:moveTo>
                  <a:cubicBezTo>
                    <a:pt x="481" y="0"/>
                    <a:pt x="222" y="174"/>
                    <a:pt x="111" y="439"/>
                  </a:cubicBezTo>
                  <a:cubicBezTo>
                    <a:pt x="1" y="705"/>
                    <a:pt x="61" y="1012"/>
                    <a:pt x="266" y="1216"/>
                  </a:cubicBezTo>
                  <a:cubicBezTo>
                    <a:pt x="402" y="1352"/>
                    <a:pt x="584" y="1425"/>
                    <a:pt x="770" y="1425"/>
                  </a:cubicBezTo>
                  <a:cubicBezTo>
                    <a:pt x="861" y="1425"/>
                    <a:pt x="954" y="1407"/>
                    <a:pt x="1042" y="1371"/>
                  </a:cubicBezTo>
                  <a:cubicBezTo>
                    <a:pt x="1308" y="1260"/>
                    <a:pt x="1482" y="1000"/>
                    <a:pt x="1482" y="713"/>
                  </a:cubicBezTo>
                  <a:cubicBezTo>
                    <a:pt x="1482"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67"/>
            <p:cNvSpPr/>
            <p:nvPr/>
          </p:nvSpPr>
          <p:spPr>
            <a:xfrm>
              <a:off x="7702808" y="4668770"/>
              <a:ext cx="67487" cy="64891"/>
            </a:xfrm>
            <a:custGeom>
              <a:rect b="b" l="l" r="r" t="t"/>
              <a:pathLst>
                <a:path extrusionOk="0" h="1425" w="1482">
                  <a:moveTo>
                    <a:pt x="769" y="0"/>
                  </a:moveTo>
                  <a:cubicBezTo>
                    <a:pt x="480" y="0"/>
                    <a:pt x="221" y="174"/>
                    <a:pt x="111" y="439"/>
                  </a:cubicBezTo>
                  <a:cubicBezTo>
                    <a:pt x="0" y="705"/>
                    <a:pt x="62" y="1012"/>
                    <a:pt x="265" y="1216"/>
                  </a:cubicBezTo>
                  <a:cubicBezTo>
                    <a:pt x="401" y="1352"/>
                    <a:pt x="584" y="1425"/>
                    <a:pt x="770" y="1425"/>
                  </a:cubicBezTo>
                  <a:cubicBezTo>
                    <a:pt x="861" y="1425"/>
                    <a:pt x="954" y="1407"/>
                    <a:pt x="1041" y="1371"/>
                  </a:cubicBezTo>
                  <a:cubicBezTo>
                    <a:pt x="1308" y="1260"/>
                    <a:pt x="1481" y="1000"/>
                    <a:pt x="1481" y="713"/>
                  </a:cubicBezTo>
                  <a:cubicBezTo>
                    <a:pt x="1481" y="318"/>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67"/>
            <p:cNvSpPr/>
            <p:nvPr/>
          </p:nvSpPr>
          <p:spPr>
            <a:xfrm>
              <a:off x="5910390" y="5051926"/>
              <a:ext cx="67487" cy="64936"/>
            </a:xfrm>
            <a:custGeom>
              <a:rect b="b" l="l" r="r" t="t"/>
              <a:pathLst>
                <a:path extrusionOk="0" h="1426" w="1482">
                  <a:moveTo>
                    <a:pt x="769" y="0"/>
                  </a:moveTo>
                  <a:cubicBezTo>
                    <a:pt x="481" y="0"/>
                    <a:pt x="221" y="174"/>
                    <a:pt x="111" y="441"/>
                  </a:cubicBezTo>
                  <a:cubicBezTo>
                    <a:pt x="1" y="707"/>
                    <a:pt x="62" y="1013"/>
                    <a:pt x="266" y="1216"/>
                  </a:cubicBezTo>
                  <a:cubicBezTo>
                    <a:pt x="401"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67"/>
            <p:cNvSpPr/>
            <p:nvPr/>
          </p:nvSpPr>
          <p:spPr>
            <a:xfrm>
              <a:off x="6358529" y="5051926"/>
              <a:ext cx="67487" cy="64936"/>
            </a:xfrm>
            <a:custGeom>
              <a:rect b="b" l="l" r="r" t="t"/>
              <a:pathLst>
                <a:path extrusionOk="0" h="1426" w="1482">
                  <a:moveTo>
                    <a:pt x="769" y="0"/>
                  </a:moveTo>
                  <a:cubicBezTo>
                    <a:pt x="480" y="0"/>
                    <a:pt x="221" y="174"/>
                    <a:pt x="111" y="441"/>
                  </a:cubicBezTo>
                  <a:cubicBezTo>
                    <a:pt x="1" y="707"/>
                    <a:pt x="61" y="1013"/>
                    <a:pt x="266" y="1216"/>
                  </a:cubicBezTo>
                  <a:cubicBezTo>
                    <a:pt x="401" y="1353"/>
                    <a:pt x="583" y="1425"/>
                    <a:pt x="768" y="1425"/>
                  </a:cubicBezTo>
                  <a:cubicBezTo>
                    <a:pt x="860" y="1425"/>
                    <a:pt x="953" y="1408"/>
                    <a:pt x="1041" y="1371"/>
                  </a:cubicBezTo>
                  <a:cubicBezTo>
                    <a:pt x="1308" y="1261"/>
                    <a:pt x="1482" y="1001"/>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7"/>
            <p:cNvSpPr/>
            <p:nvPr/>
          </p:nvSpPr>
          <p:spPr>
            <a:xfrm>
              <a:off x="6806576" y="5051926"/>
              <a:ext cx="67532" cy="64936"/>
            </a:xfrm>
            <a:custGeom>
              <a:rect b="b" l="l" r="r" t="t"/>
              <a:pathLst>
                <a:path extrusionOk="0" h="1426" w="1483">
                  <a:moveTo>
                    <a:pt x="769" y="0"/>
                  </a:moveTo>
                  <a:cubicBezTo>
                    <a:pt x="481" y="0"/>
                    <a:pt x="222" y="174"/>
                    <a:pt x="111" y="441"/>
                  </a:cubicBezTo>
                  <a:cubicBezTo>
                    <a:pt x="1" y="707"/>
                    <a:pt x="63" y="1013"/>
                    <a:pt x="266" y="1216"/>
                  </a:cubicBezTo>
                  <a:cubicBezTo>
                    <a:pt x="402" y="1353"/>
                    <a:pt x="584" y="1425"/>
                    <a:pt x="769" y="1425"/>
                  </a:cubicBezTo>
                  <a:cubicBezTo>
                    <a:pt x="861" y="1425"/>
                    <a:pt x="954" y="1408"/>
                    <a:pt x="1042" y="1371"/>
                  </a:cubicBezTo>
                  <a:cubicBezTo>
                    <a:pt x="1308" y="1261"/>
                    <a:pt x="1482" y="1001"/>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67"/>
            <p:cNvSpPr/>
            <p:nvPr/>
          </p:nvSpPr>
          <p:spPr>
            <a:xfrm>
              <a:off x="7254715" y="5051926"/>
              <a:ext cx="67487" cy="64936"/>
            </a:xfrm>
            <a:custGeom>
              <a:rect b="b" l="l" r="r" t="t"/>
              <a:pathLst>
                <a:path extrusionOk="0" h="1426" w="1482">
                  <a:moveTo>
                    <a:pt x="769" y="0"/>
                  </a:moveTo>
                  <a:cubicBezTo>
                    <a:pt x="481" y="0"/>
                    <a:pt x="222" y="174"/>
                    <a:pt x="111" y="441"/>
                  </a:cubicBezTo>
                  <a:cubicBezTo>
                    <a:pt x="1" y="707"/>
                    <a:pt x="61" y="1013"/>
                    <a:pt x="266" y="1216"/>
                  </a:cubicBezTo>
                  <a:cubicBezTo>
                    <a:pt x="402" y="1353"/>
                    <a:pt x="583" y="1425"/>
                    <a:pt x="769" y="1425"/>
                  </a:cubicBezTo>
                  <a:cubicBezTo>
                    <a:pt x="861" y="1425"/>
                    <a:pt x="953" y="1408"/>
                    <a:pt x="1042" y="1371"/>
                  </a:cubicBezTo>
                  <a:cubicBezTo>
                    <a:pt x="1308" y="1261"/>
                    <a:pt x="1482" y="1001"/>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67"/>
            <p:cNvSpPr/>
            <p:nvPr/>
          </p:nvSpPr>
          <p:spPr>
            <a:xfrm>
              <a:off x="7702808" y="5051926"/>
              <a:ext cx="67487" cy="64936"/>
            </a:xfrm>
            <a:custGeom>
              <a:rect b="b" l="l" r="r" t="t"/>
              <a:pathLst>
                <a:path extrusionOk="0" h="1426" w="1482">
                  <a:moveTo>
                    <a:pt x="769" y="0"/>
                  </a:moveTo>
                  <a:cubicBezTo>
                    <a:pt x="480" y="0"/>
                    <a:pt x="221" y="174"/>
                    <a:pt x="111" y="441"/>
                  </a:cubicBezTo>
                  <a:cubicBezTo>
                    <a:pt x="0" y="707"/>
                    <a:pt x="62" y="1013"/>
                    <a:pt x="265" y="1216"/>
                  </a:cubicBezTo>
                  <a:cubicBezTo>
                    <a:pt x="401" y="1353"/>
                    <a:pt x="583" y="1425"/>
                    <a:pt x="769" y="1425"/>
                  </a:cubicBezTo>
                  <a:cubicBezTo>
                    <a:pt x="861" y="1425"/>
                    <a:pt x="953" y="1408"/>
                    <a:pt x="1041" y="1371"/>
                  </a:cubicBezTo>
                  <a:cubicBezTo>
                    <a:pt x="1308" y="1261"/>
                    <a:pt x="1481" y="1001"/>
                    <a:pt x="1481" y="713"/>
                  </a:cubicBezTo>
                  <a:cubicBezTo>
                    <a:pt x="1481"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67"/>
            <p:cNvSpPr/>
            <p:nvPr/>
          </p:nvSpPr>
          <p:spPr>
            <a:xfrm>
              <a:off x="5884980" y="3533146"/>
              <a:ext cx="67487" cy="64891"/>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67"/>
            <p:cNvSpPr/>
            <p:nvPr/>
          </p:nvSpPr>
          <p:spPr>
            <a:xfrm>
              <a:off x="6333073" y="3533146"/>
              <a:ext cx="67487" cy="64891"/>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67"/>
            <p:cNvSpPr/>
            <p:nvPr/>
          </p:nvSpPr>
          <p:spPr>
            <a:xfrm>
              <a:off x="6781166" y="3533146"/>
              <a:ext cx="67532" cy="64891"/>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67"/>
            <p:cNvSpPr/>
            <p:nvPr/>
          </p:nvSpPr>
          <p:spPr>
            <a:xfrm>
              <a:off x="7229259" y="3533146"/>
              <a:ext cx="67487" cy="64891"/>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67"/>
            <p:cNvSpPr/>
            <p:nvPr/>
          </p:nvSpPr>
          <p:spPr>
            <a:xfrm>
              <a:off x="7679948" y="3533146"/>
              <a:ext cx="67487" cy="64936"/>
            </a:xfrm>
            <a:custGeom>
              <a:rect b="b" l="l" r="r" t="t"/>
              <a:pathLst>
                <a:path extrusionOk="0" h="1426" w="1482">
                  <a:moveTo>
                    <a:pt x="712" y="0"/>
                  </a:moveTo>
                  <a:cubicBezTo>
                    <a:pt x="620" y="0"/>
                    <a:pt x="527" y="18"/>
                    <a:pt x="439" y="55"/>
                  </a:cubicBezTo>
                  <a:cubicBezTo>
                    <a:pt x="174" y="165"/>
                    <a:pt x="0" y="424"/>
                    <a:pt x="0" y="713"/>
                  </a:cubicBezTo>
                  <a:cubicBezTo>
                    <a:pt x="0" y="1106"/>
                    <a:pt x="318" y="1425"/>
                    <a:pt x="713" y="1425"/>
                  </a:cubicBezTo>
                  <a:cubicBezTo>
                    <a:pt x="1000" y="1425"/>
                    <a:pt x="1261" y="1252"/>
                    <a:pt x="1371" y="985"/>
                  </a:cubicBezTo>
                  <a:cubicBezTo>
                    <a:pt x="1481" y="719"/>
                    <a:pt x="1420" y="412"/>
                    <a:pt x="1216" y="209"/>
                  </a:cubicBezTo>
                  <a:cubicBezTo>
                    <a:pt x="1080" y="72"/>
                    <a:pt x="898" y="0"/>
                    <a:pt x="712"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67"/>
            <p:cNvSpPr/>
            <p:nvPr/>
          </p:nvSpPr>
          <p:spPr>
            <a:xfrm>
              <a:off x="5884980" y="3916302"/>
              <a:ext cx="67487" cy="64936"/>
            </a:xfrm>
            <a:custGeom>
              <a:rect b="b" l="l" r="r" t="t"/>
              <a:pathLst>
                <a:path extrusionOk="0" h="1426" w="1482">
                  <a:moveTo>
                    <a:pt x="769" y="0"/>
                  </a:moveTo>
                  <a:cubicBezTo>
                    <a:pt x="481" y="0"/>
                    <a:pt x="221" y="174"/>
                    <a:pt x="111" y="441"/>
                  </a:cubicBezTo>
                  <a:cubicBezTo>
                    <a:pt x="1" y="707"/>
                    <a:pt x="61" y="1013"/>
                    <a:pt x="266" y="1216"/>
                  </a:cubicBezTo>
                  <a:cubicBezTo>
                    <a:pt x="401" y="1353"/>
                    <a:pt x="583" y="1426"/>
                    <a:pt x="768" y="1426"/>
                  </a:cubicBezTo>
                  <a:cubicBezTo>
                    <a:pt x="860" y="1426"/>
                    <a:pt x="953" y="1408"/>
                    <a:pt x="1042" y="1371"/>
                  </a:cubicBezTo>
                  <a:cubicBezTo>
                    <a:pt x="1308" y="1261"/>
                    <a:pt x="1482" y="1002"/>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67"/>
            <p:cNvSpPr/>
            <p:nvPr/>
          </p:nvSpPr>
          <p:spPr>
            <a:xfrm>
              <a:off x="6333073" y="3916302"/>
              <a:ext cx="67487" cy="64936"/>
            </a:xfrm>
            <a:custGeom>
              <a:rect b="b" l="l" r="r" t="t"/>
              <a:pathLst>
                <a:path extrusionOk="0" h="1426" w="1482">
                  <a:moveTo>
                    <a:pt x="769" y="0"/>
                  </a:moveTo>
                  <a:cubicBezTo>
                    <a:pt x="480" y="0"/>
                    <a:pt x="221" y="174"/>
                    <a:pt x="110" y="441"/>
                  </a:cubicBezTo>
                  <a:cubicBezTo>
                    <a:pt x="0" y="707"/>
                    <a:pt x="60" y="1013"/>
                    <a:pt x="265" y="1216"/>
                  </a:cubicBezTo>
                  <a:cubicBezTo>
                    <a:pt x="401" y="1353"/>
                    <a:pt x="583" y="1426"/>
                    <a:pt x="768" y="1426"/>
                  </a:cubicBezTo>
                  <a:cubicBezTo>
                    <a:pt x="860" y="1426"/>
                    <a:pt x="953" y="1408"/>
                    <a:pt x="1041" y="1371"/>
                  </a:cubicBezTo>
                  <a:cubicBezTo>
                    <a:pt x="1307" y="1262"/>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67"/>
            <p:cNvSpPr/>
            <p:nvPr/>
          </p:nvSpPr>
          <p:spPr>
            <a:xfrm>
              <a:off x="6781166" y="3916302"/>
              <a:ext cx="67532" cy="64936"/>
            </a:xfrm>
            <a:custGeom>
              <a:rect b="b" l="l" r="r" t="t"/>
              <a:pathLst>
                <a:path extrusionOk="0" h="1426" w="1483">
                  <a:moveTo>
                    <a:pt x="769" y="0"/>
                  </a:moveTo>
                  <a:cubicBezTo>
                    <a:pt x="481" y="0"/>
                    <a:pt x="220" y="174"/>
                    <a:pt x="110" y="441"/>
                  </a:cubicBezTo>
                  <a:cubicBezTo>
                    <a:pt x="1" y="707"/>
                    <a:pt x="61" y="1013"/>
                    <a:pt x="264" y="1216"/>
                  </a:cubicBezTo>
                  <a:cubicBezTo>
                    <a:pt x="401"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67"/>
            <p:cNvSpPr/>
            <p:nvPr/>
          </p:nvSpPr>
          <p:spPr>
            <a:xfrm>
              <a:off x="7229259" y="3916302"/>
              <a:ext cx="67487" cy="64936"/>
            </a:xfrm>
            <a:custGeom>
              <a:rect b="b" l="l" r="r" t="t"/>
              <a:pathLst>
                <a:path extrusionOk="0" h="1426" w="1482">
                  <a:moveTo>
                    <a:pt x="769" y="0"/>
                  </a:moveTo>
                  <a:cubicBezTo>
                    <a:pt x="480" y="0"/>
                    <a:pt x="221" y="174"/>
                    <a:pt x="111" y="441"/>
                  </a:cubicBezTo>
                  <a:cubicBezTo>
                    <a:pt x="0" y="707"/>
                    <a:pt x="61" y="1013"/>
                    <a:pt x="265" y="1216"/>
                  </a:cubicBezTo>
                  <a:cubicBezTo>
                    <a:pt x="401" y="1353"/>
                    <a:pt x="583" y="1426"/>
                    <a:pt x="768" y="1426"/>
                  </a:cubicBezTo>
                  <a:cubicBezTo>
                    <a:pt x="860" y="1426"/>
                    <a:pt x="953" y="1408"/>
                    <a:pt x="1041" y="1371"/>
                  </a:cubicBezTo>
                  <a:cubicBezTo>
                    <a:pt x="1308" y="1262"/>
                    <a:pt x="1482" y="1002"/>
                    <a:pt x="1482" y="713"/>
                  </a:cubicBezTo>
                  <a:cubicBezTo>
                    <a:pt x="1482" y="320"/>
                    <a:pt x="1164"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67"/>
            <p:cNvSpPr/>
            <p:nvPr/>
          </p:nvSpPr>
          <p:spPr>
            <a:xfrm>
              <a:off x="7677398" y="3916302"/>
              <a:ext cx="67487" cy="64936"/>
            </a:xfrm>
            <a:custGeom>
              <a:rect b="b" l="l" r="r" t="t"/>
              <a:pathLst>
                <a:path extrusionOk="0" h="1426" w="1482">
                  <a:moveTo>
                    <a:pt x="769" y="0"/>
                  </a:moveTo>
                  <a:cubicBezTo>
                    <a:pt x="480" y="0"/>
                    <a:pt x="220" y="174"/>
                    <a:pt x="109" y="441"/>
                  </a:cubicBezTo>
                  <a:cubicBezTo>
                    <a:pt x="0" y="707"/>
                    <a:pt x="61" y="1013"/>
                    <a:pt x="264" y="1216"/>
                  </a:cubicBezTo>
                  <a:cubicBezTo>
                    <a:pt x="401" y="1353"/>
                    <a:pt x="583" y="1426"/>
                    <a:pt x="768" y="1426"/>
                  </a:cubicBezTo>
                  <a:cubicBezTo>
                    <a:pt x="860" y="1426"/>
                    <a:pt x="953" y="1408"/>
                    <a:pt x="1041" y="1371"/>
                  </a:cubicBezTo>
                  <a:cubicBezTo>
                    <a:pt x="1308" y="1261"/>
                    <a:pt x="1481" y="1002"/>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67"/>
            <p:cNvSpPr/>
            <p:nvPr/>
          </p:nvSpPr>
          <p:spPr>
            <a:xfrm>
              <a:off x="5884980" y="4299549"/>
              <a:ext cx="67487" cy="64936"/>
            </a:xfrm>
            <a:custGeom>
              <a:rect b="b" l="l" r="r" t="t"/>
              <a:pathLst>
                <a:path extrusionOk="0" h="1426" w="1482">
                  <a:moveTo>
                    <a:pt x="769" y="0"/>
                  </a:moveTo>
                  <a:cubicBezTo>
                    <a:pt x="481" y="0"/>
                    <a:pt x="220" y="174"/>
                    <a:pt x="111" y="440"/>
                  </a:cubicBezTo>
                  <a:cubicBezTo>
                    <a:pt x="1" y="707"/>
                    <a:pt x="61" y="1013"/>
                    <a:pt x="266" y="1216"/>
                  </a:cubicBezTo>
                  <a:cubicBezTo>
                    <a:pt x="401" y="1353"/>
                    <a:pt x="583" y="1425"/>
                    <a:pt x="768" y="1425"/>
                  </a:cubicBezTo>
                  <a:cubicBezTo>
                    <a:pt x="860" y="1425"/>
                    <a:pt x="953" y="1407"/>
                    <a:pt x="1042" y="1371"/>
                  </a:cubicBezTo>
                  <a:cubicBezTo>
                    <a:pt x="1308" y="1260"/>
                    <a:pt x="1482" y="1001"/>
                    <a:pt x="1482" y="713"/>
                  </a:cubicBezTo>
                  <a:cubicBezTo>
                    <a:pt x="1482"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67"/>
            <p:cNvSpPr/>
            <p:nvPr/>
          </p:nvSpPr>
          <p:spPr>
            <a:xfrm>
              <a:off x="6333073" y="4299549"/>
              <a:ext cx="67487" cy="64936"/>
            </a:xfrm>
            <a:custGeom>
              <a:rect b="b" l="l" r="r" t="t"/>
              <a:pathLst>
                <a:path extrusionOk="0" h="1426" w="1482">
                  <a:moveTo>
                    <a:pt x="769" y="0"/>
                  </a:moveTo>
                  <a:cubicBezTo>
                    <a:pt x="480" y="0"/>
                    <a:pt x="221" y="174"/>
                    <a:pt x="110" y="440"/>
                  </a:cubicBezTo>
                  <a:cubicBezTo>
                    <a:pt x="0" y="705"/>
                    <a:pt x="60" y="1013"/>
                    <a:pt x="265" y="1216"/>
                  </a:cubicBezTo>
                  <a:cubicBezTo>
                    <a:pt x="401" y="1353"/>
                    <a:pt x="583" y="1425"/>
                    <a:pt x="768" y="1425"/>
                  </a:cubicBezTo>
                  <a:cubicBezTo>
                    <a:pt x="860" y="1425"/>
                    <a:pt x="953" y="1407"/>
                    <a:pt x="1041" y="1371"/>
                  </a:cubicBezTo>
                  <a:cubicBezTo>
                    <a:pt x="1307" y="1260"/>
                    <a:pt x="1481" y="1001"/>
                    <a:pt x="1481" y="713"/>
                  </a:cubicBezTo>
                  <a:cubicBezTo>
                    <a:pt x="1481"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67"/>
            <p:cNvSpPr/>
            <p:nvPr/>
          </p:nvSpPr>
          <p:spPr>
            <a:xfrm>
              <a:off x="6781166" y="4299549"/>
              <a:ext cx="67532" cy="64936"/>
            </a:xfrm>
            <a:custGeom>
              <a:rect b="b" l="l" r="r" t="t"/>
              <a:pathLst>
                <a:path extrusionOk="0" h="1426" w="1483">
                  <a:moveTo>
                    <a:pt x="769" y="0"/>
                  </a:moveTo>
                  <a:cubicBezTo>
                    <a:pt x="481" y="0"/>
                    <a:pt x="220" y="174"/>
                    <a:pt x="110" y="440"/>
                  </a:cubicBezTo>
                  <a:cubicBezTo>
                    <a:pt x="1" y="707"/>
                    <a:pt x="61" y="1013"/>
                    <a:pt x="264" y="1216"/>
                  </a:cubicBezTo>
                  <a:cubicBezTo>
                    <a:pt x="401" y="1353"/>
                    <a:pt x="583" y="1425"/>
                    <a:pt x="769" y="1425"/>
                  </a:cubicBezTo>
                  <a:cubicBezTo>
                    <a:pt x="861" y="1425"/>
                    <a:pt x="953" y="1407"/>
                    <a:pt x="1042" y="1371"/>
                  </a:cubicBezTo>
                  <a:cubicBezTo>
                    <a:pt x="1308" y="1260"/>
                    <a:pt x="1482" y="1001"/>
                    <a:pt x="1482" y="713"/>
                  </a:cubicBezTo>
                  <a:cubicBezTo>
                    <a:pt x="1482" y="318"/>
                    <a:pt x="1163"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67"/>
            <p:cNvSpPr/>
            <p:nvPr/>
          </p:nvSpPr>
          <p:spPr>
            <a:xfrm>
              <a:off x="7229259" y="4299549"/>
              <a:ext cx="67487" cy="64936"/>
            </a:xfrm>
            <a:custGeom>
              <a:rect b="b" l="l" r="r" t="t"/>
              <a:pathLst>
                <a:path extrusionOk="0" h="1426" w="1482">
                  <a:moveTo>
                    <a:pt x="769" y="0"/>
                  </a:moveTo>
                  <a:cubicBezTo>
                    <a:pt x="480" y="0"/>
                    <a:pt x="221" y="174"/>
                    <a:pt x="111" y="440"/>
                  </a:cubicBezTo>
                  <a:cubicBezTo>
                    <a:pt x="0" y="705"/>
                    <a:pt x="61" y="1013"/>
                    <a:pt x="265" y="1216"/>
                  </a:cubicBezTo>
                  <a:cubicBezTo>
                    <a:pt x="401" y="1353"/>
                    <a:pt x="584" y="1425"/>
                    <a:pt x="769" y="1425"/>
                  </a:cubicBezTo>
                  <a:cubicBezTo>
                    <a:pt x="861" y="1425"/>
                    <a:pt x="953" y="1407"/>
                    <a:pt x="1041" y="1371"/>
                  </a:cubicBezTo>
                  <a:cubicBezTo>
                    <a:pt x="1308" y="1260"/>
                    <a:pt x="1482" y="1001"/>
                    <a:pt x="1482" y="713"/>
                  </a:cubicBezTo>
                  <a:cubicBezTo>
                    <a:pt x="1482" y="320"/>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7"/>
            <p:cNvSpPr/>
            <p:nvPr/>
          </p:nvSpPr>
          <p:spPr>
            <a:xfrm>
              <a:off x="7677398" y="4299549"/>
              <a:ext cx="67487" cy="64936"/>
            </a:xfrm>
            <a:custGeom>
              <a:rect b="b" l="l" r="r" t="t"/>
              <a:pathLst>
                <a:path extrusionOk="0" h="1426" w="1482">
                  <a:moveTo>
                    <a:pt x="769" y="0"/>
                  </a:moveTo>
                  <a:cubicBezTo>
                    <a:pt x="480" y="0"/>
                    <a:pt x="220" y="174"/>
                    <a:pt x="109" y="440"/>
                  </a:cubicBezTo>
                  <a:cubicBezTo>
                    <a:pt x="0" y="707"/>
                    <a:pt x="61" y="1013"/>
                    <a:pt x="264" y="1216"/>
                  </a:cubicBezTo>
                  <a:cubicBezTo>
                    <a:pt x="401" y="1353"/>
                    <a:pt x="583" y="1425"/>
                    <a:pt x="768" y="1425"/>
                  </a:cubicBezTo>
                  <a:cubicBezTo>
                    <a:pt x="860" y="1425"/>
                    <a:pt x="953" y="1407"/>
                    <a:pt x="1041" y="1371"/>
                  </a:cubicBezTo>
                  <a:cubicBezTo>
                    <a:pt x="1308" y="1260"/>
                    <a:pt x="1481" y="1001"/>
                    <a:pt x="1481" y="713"/>
                  </a:cubicBezTo>
                  <a:cubicBezTo>
                    <a:pt x="1481" y="318"/>
                    <a:pt x="1162" y="0"/>
                    <a:pt x="769"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67"/>
            <p:cNvSpPr/>
            <p:nvPr/>
          </p:nvSpPr>
          <p:spPr>
            <a:xfrm>
              <a:off x="5885071" y="4682522"/>
              <a:ext cx="69809" cy="64982"/>
            </a:xfrm>
            <a:custGeom>
              <a:rect b="b" l="l" r="r" t="t"/>
              <a:pathLst>
                <a:path extrusionOk="0" h="1427" w="1533">
                  <a:moveTo>
                    <a:pt x="769" y="1"/>
                  </a:moveTo>
                  <a:cubicBezTo>
                    <a:pt x="731" y="1"/>
                    <a:pt x="692" y="4"/>
                    <a:pt x="654" y="10"/>
                  </a:cubicBezTo>
                  <a:cubicBezTo>
                    <a:pt x="265" y="72"/>
                    <a:pt x="0" y="439"/>
                    <a:pt x="63" y="827"/>
                  </a:cubicBezTo>
                  <a:cubicBezTo>
                    <a:pt x="120" y="1178"/>
                    <a:pt x="423" y="1427"/>
                    <a:pt x="767" y="1427"/>
                  </a:cubicBezTo>
                  <a:cubicBezTo>
                    <a:pt x="805" y="1427"/>
                    <a:pt x="842" y="1424"/>
                    <a:pt x="881" y="1418"/>
                  </a:cubicBezTo>
                  <a:cubicBezTo>
                    <a:pt x="1269" y="1354"/>
                    <a:pt x="1533" y="989"/>
                    <a:pt x="1471" y="601"/>
                  </a:cubicBezTo>
                  <a:cubicBezTo>
                    <a:pt x="1414" y="251"/>
                    <a:pt x="1112" y="1"/>
                    <a:pt x="769"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67"/>
            <p:cNvSpPr/>
            <p:nvPr/>
          </p:nvSpPr>
          <p:spPr>
            <a:xfrm>
              <a:off x="6335350" y="4683160"/>
              <a:ext cx="65346" cy="64936"/>
            </a:xfrm>
            <a:custGeom>
              <a:rect b="b" l="l" r="r" t="t"/>
              <a:pathLst>
                <a:path extrusionOk="0" h="1426" w="1435">
                  <a:moveTo>
                    <a:pt x="715" y="1"/>
                  </a:moveTo>
                  <a:cubicBezTo>
                    <a:pt x="713" y="1"/>
                    <a:pt x="712" y="1"/>
                    <a:pt x="710" y="1"/>
                  </a:cubicBezTo>
                  <a:cubicBezTo>
                    <a:pt x="317" y="5"/>
                    <a:pt x="0" y="327"/>
                    <a:pt x="5" y="721"/>
                  </a:cubicBezTo>
                  <a:cubicBezTo>
                    <a:pt x="9" y="1111"/>
                    <a:pt x="327" y="1426"/>
                    <a:pt x="716" y="1426"/>
                  </a:cubicBezTo>
                  <a:cubicBezTo>
                    <a:pt x="719" y="1426"/>
                    <a:pt x="722" y="1426"/>
                    <a:pt x="724" y="1426"/>
                  </a:cubicBezTo>
                  <a:cubicBezTo>
                    <a:pt x="1118" y="1423"/>
                    <a:pt x="1434" y="1100"/>
                    <a:pt x="1430" y="707"/>
                  </a:cubicBezTo>
                  <a:cubicBezTo>
                    <a:pt x="1425" y="315"/>
                    <a:pt x="1107" y="1"/>
                    <a:pt x="715"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67"/>
            <p:cNvSpPr/>
            <p:nvPr/>
          </p:nvSpPr>
          <p:spPr>
            <a:xfrm>
              <a:off x="6783716" y="4682704"/>
              <a:ext cx="64982" cy="64936"/>
            </a:xfrm>
            <a:custGeom>
              <a:rect b="b" l="l" r="r" t="t"/>
              <a:pathLst>
                <a:path extrusionOk="0" h="1426" w="1427">
                  <a:moveTo>
                    <a:pt x="713" y="0"/>
                  </a:moveTo>
                  <a:cubicBezTo>
                    <a:pt x="319" y="0"/>
                    <a:pt x="1" y="320"/>
                    <a:pt x="1" y="713"/>
                  </a:cubicBezTo>
                  <a:cubicBezTo>
                    <a:pt x="1" y="1107"/>
                    <a:pt x="319" y="1425"/>
                    <a:pt x="713" y="1425"/>
                  </a:cubicBezTo>
                  <a:cubicBezTo>
                    <a:pt x="1107" y="1425"/>
                    <a:pt x="1426" y="1107"/>
                    <a:pt x="1426" y="713"/>
                  </a:cubicBezTo>
                  <a:cubicBezTo>
                    <a:pt x="1426" y="320"/>
                    <a:pt x="1107"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67"/>
            <p:cNvSpPr/>
            <p:nvPr/>
          </p:nvSpPr>
          <p:spPr>
            <a:xfrm>
              <a:off x="7231810" y="4682704"/>
              <a:ext cx="64936" cy="64936"/>
            </a:xfrm>
            <a:custGeom>
              <a:rect b="b" l="l" r="r" t="t"/>
              <a:pathLst>
                <a:path extrusionOk="0" h="1426" w="1426">
                  <a:moveTo>
                    <a:pt x="713" y="0"/>
                  </a:moveTo>
                  <a:cubicBezTo>
                    <a:pt x="320" y="0"/>
                    <a:pt x="0" y="320"/>
                    <a:pt x="0" y="713"/>
                  </a:cubicBezTo>
                  <a:cubicBezTo>
                    <a:pt x="0" y="1107"/>
                    <a:pt x="320" y="1425"/>
                    <a:pt x="713" y="1425"/>
                  </a:cubicBezTo>
                  <a:cubicBezTo>
                    <a:pt x="1108" y="1425"/>
                    <a:pt x="1426" y="1107"/>
                    <a:pt x="1426" y="713"/>
                  </a:cubicBezTo>
                  <a:cubicBezTo>
                    <a:pt x="1426" y="320"/>
                    <a:pt x="1108"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67"/>
            <p:cNvSpPr/>
            <p:nvPr/>
          </p:nvSpPr>
          <p:spPr>
            <a:xfrm>
              <a:off x="7679948" y="4682704"/>
              <a:ext cx="64936" cy="64936"/>
            </a:xfrm>
            <a:custGeom>
              <a:rect b="b" l="l" r="r" t="t"/>
              <a:pathLst>
                <a:path extrusionOk="0" h="1426" w="1426">
                  <a:moveTo>
                    <a:pt x="713" y="0"/>
                  </a:moveTo>
                  <a:cubicBezTo>
                    <a:pt x="318" y="0"/>
                    <a:pt x="0" y="320"/>
                    <a:pt x="0" y="713"/>
                  </a:cubicBezTo>
                  <a:cubicBezTo>
                    <a:pt x="0" y="1107"/>
                    <a:pt x="318" y="1425"/>
                    <a:pt x="713" y="1425"/>
                  </a:cubicBezTo>
                  <a:cubicBezTo>
                    <a:pt x="1106" y="1425"/>
                    <a:pt x="1425" y="1107"/>
                    <a:pt x="1425" y="713"/>
                  </a:cubicBezTo>
                  <a:cubicBezTo>
                    <a:pt x="1425" y="320"/>
                    <a:pt x="1106" y="0"/>
                    <a:pt x="713"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67"/>
            <p:cNvSpPr/>
            <p:nvPr/>
          </p:nvSpPr>
          <p:spPr>
            <a:xfrm>
              <a:off x="5885117" y="5065724"/>
              <a:ext cx="69763" cy="64982"/>
            </a:xfrm>
            <a:custGeom>
              <a:rect b="b" l="l" r="r" t="t"/>
              <a:pathLst>
                <a:path extrusionOk="0" h="1427" w="1532">
                  <a:moveTo>
                    <a:pt x="766" y="0"/>
                  </a:moveTo>
                  <a:cubicBezTo>
                    <a:pt x="729" y="0"/>
                    <a:pt x="691" y="3"/>
                    <a:pt x="653" y="9"/>
                  </a:cubicBezTo>
                  <a:cubicBezTo>
                    <a:pt x="264" y="73"/>
                    <a:pt x="1" y="438"/>
                    <a:pt x="62" y="827"/>
                  </a:cubicBezTo>
                  <a:cubicBezTo>
                    <a:pt x="119" y="1177"/>
                    <a:pt x="421" y="1426"/>
                    <a:pt x="764" y="1426"/>
                  </a:cubicBezTo>
                  <a:cubicBezTo>
                    <a:pt x="802" y="1426"/>
                    <a:pt x="841" y="1423"/>
                    <a:pt x="880" y="1417"/>
                  </a:cubicBezTo>
                  <a:cubicBezTo>
                    <a:pt x="1268" y="1354"/>
                    <a:pt x="1532" y="988"/>
                    <a:pt x="1470" y="600"/>
                  </a:cubicBezTo>
                  <a:cubicBezTo>
                    <a:pt x="1413" y="249"/>
                    <a:pt x="1110" y="0"/>
                    <a:pt x="766"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67"/>
            <p:cNvSpPr/>
            <p:nvPr/>
          </p:nvSpPr>
          <p:spPr>
            <a:xfrm>
              <a:off x="6335350" y="5066407"/>
              <a:ext cx="65255" cy="64936"/>
            </a:xfrm>
            <a:custGeom>
              <a:rect b="b" l="l" r="r" t="t"/>
              <a:pathLst>
                <a:path extrusionOk="0" h="1426" w="1433">
                  <a:moveTo>
                    <a:pt x="718" y="0"/>
                  </a:moveTo>
                  <a:cubicBezTo>
                    <a:pt x="715" y="0"/>
                    <a:pt x="712" y="0"/>
                    <a:pt x="710" y="0"/>
                  </a:cubicBezTo>
                  <a:cubicBezTo>
                    <a:pt x="317" y="3"/>
                    <a:pt x="0" y="326"/>
                    <a:pt x="5" y="720"/>
                  </a:cubicBezTo>
                  <a:cubicBezTo>
                    <a:pt x="7" y="1112"/>
                    <a:pt x="327" y="1426"/>
                    <a:pt x="719" y="1426"/>
                  </a:cubicBezTo>
                  <a:cubicBezTo>
                    <a:pt x="721" y="1426"/>
                    <a:pt x="723" y="1426"/>
                    <a:pt x="724" y="1425"/>
                  </a:cubicBezTo>
                  <a:cubicBezTo>
                    <a:pt x="1118" y="1421"/>
                    <a:pt x="1433" y="1099"/>
                    <a:pt x="1430" y="706"/>
                  </a:cubicBezTo>
                  <a:cubicBezTo>
                    <a:pt x="1425" y="315"/>
                    <a:pt x="1107" y="0"/>
                    <a:pt x="718" y="0"/>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67"/>
            <p:cNvSpPr/>
            <p:nvPr/>
          </p:nvSpPr>
          <p:spPr>
            <a:xfrm>
              <a:off x="6783716" y="5065906"/>
              <a:ext cx="64982" cy="64982"/>
            </a:xfrm>
            <a:custGeom>
              <a:rect b="b" l="l" r="r" t="t"/>
              <a:pathLst>
                <a:path extrusionOk="0" h="1427" w="1427">
                  <a:moveTo>
                    <a:pt x="713" y="1"/>
                  </a:moveTo>
                  <a:cubicBezTo>
                    <a:pt x="319" y="1"/>
                    <a:pt x="1" y="320"/>
                    <a:pt x="1" y="714"/>
                  </a:cubicBezTo>
                  <a:cubicBezTo>
                    <a:pt x="1" y="1107"/>
                    <a:pt x="319" y="1426"/>
                    <a:pt x="713" y="1426"/>
                  </a:cubicBezTo>
                  <a:cubicBezTo>
                    <a:pt x="1107" y="1426"/>
                    <a:pt x="1426" y="1107"/>
                    <a:pt x="1426" y="714"/>
                  </a:cubicBezTo>
                  <a:cubicBezTo>
                    <a:pt x="1426" y="320"/>
                    <a:pt x="1107"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67"/>
            <p:cNvSpPr/>
            <p:nvPr/>
          </p:nvSpPr>
          <p:spPr>
            <a:xfrm>
              <a:off x="7231810" y="5065906"/>
              <a:ext cx="64936" cy="64982"/>
            </a:xfrm>
            <a:custGeom>
              <a:rect b="b" l="l" r="r" t="t"/>
              <a:pathLst>
                <a:path extrusionOk="0" h="1427" w="1426">
                  <a:moveTo>
                    <a:pt x="713" y="1"/>
                  </a:moveTo>
                  <a:cubicBezTo>
                    <a:pt x="320" y="1"/>
                    <a:pt x="0" y="320"/>
                    <a:pt x="0" y="714"/>
                  </a:cubicBezTo>
                  <a:cubicBezTo>
                    <a:pt x="0" y="1107"/>
                    <a:pt x="320" y="1426"/>
                    <a:pt x="713" y="1426"/>
                  </a:cubicBezTo>
                  <a:cubicBezTo>
                    <a:pt x="1108" y="1426"/>
                    <a:pt x="1426" y="1107"/>
                    <a:pt x="1426" y="714"/>
                  </a:cubicBezTo>
                  <a:cubicBezTo>
                    <a:pt x="1426" y="320"/>
                    <a:pt x="1108"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67"/>
            <p:cNvSpPr/>
            <p:nvPr/>
          </p:nvSpPr>
          <p:spPr>
            <a:xfrm>
              <a:off x="7679948" y="5065906"/>
              <a:ext cx="64936" cy="64982"/>
            </a:xfrm>
            <a:custGeom>
              <a:rect b="b" l="l" r="r" t="t"/>
              <a:pathLst>
                <a:path extrusionOk="0" h="1427" w="1426">
                  <a:moveTo>
                    <a:pt x="713" y="1"/>
                  </a:moveTo>
                  <a:cubicBezTo>
                    <a:pt x="318" y="1"/>
                    <a:pt x="0" y="320"/>
                    <a:pt x="0" y="714"/>
                  </a:cubicBezTo>
                  <a:cubicBezTo>
                    <a:pt x="0" y="1107"/>
                    <a:pt x="318" y="1426"/>
                    <a:pt x="713" y="1426"/>
                  </a:cubicBezTo>
                  <a:cubicBezTo>
                    <a:pt x="1106" y="1426"/>
                    <a:pt x="1425" y="1107"/>
                    <a:pt x="1425" y="714"/>
                  </a:cubicBezTo>
                  <a:cubicBezTo>
                    <a:pt x="1425" y="320"/>
                    <a:pt x="1106" y="1"/>
                    <a:pt x="713" y="1"/>
                  </a:cubicBez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6" name="Google Shape;1836;p67"/>
          <p:cNvSpPr/>
          <p:nvPr/>
        </p:nvSpPr>
        <p:spPr>
          <a:xfrm>
            <a:off x="377051" y="1333375"/>
            <a:ext cx="4467467" cy="3810200"/>
          </a:xfrm>
          <a:custGeom>
            <a:rect b="b" l="l" r="r" t="t"/>
            <a:pathLst>
              <a:path extrusionOk="0" h="59160" w="59160">
                <a:moveTo>
                  <a:pt x="0" y="1"/>
                </a:moveTo>
                <a:lnTo>
                  <a:pt x="0" y="59160"/>
                </a:lnTo>
                <a:lnTo>
                  <a:pt x="59159" y="59160"/>
                </a:lnTo>
                <a:cubicBezTo>
                  <a:pt x="59159" y="26486"/>
                  <a:pt x="32674" y="1"/>
                  <a:pt x="0" y="1"/>
                </a:cubicBez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67"/>
          <p:cNvSpPr/>
          <p:nvPr/>
        </p:nvSpPr>
        <p:spPr>
          <a:xfrm>
            <a:off x="377059" y="2166200"/>
            <a:ext cx="8389881" cy="2388500"/>
          </a:xfrm>
          <a:custGeom>
            <a:rect b="b" l="l" r="r" t="t"/>
            <a:pathLst>
              <a:path extrusionOk="0" h="30238" w="67197">
                <a:moveTo>
                  <a:pt x="0" y="0"/>
                </a:moveTo>
                <a:lnTo>
                  <a:pt x="0" y="30237"/>
                </a:lnTo>
                <a:lnTo>
                  <a:pt x="67196" y="30237"/>
                </a:lnTo>
                <a:lnTo>
                  <a:pt x="67196" y="0"/>
                </a:lnTo>
                <a:close/>
              </a:path>
            </a:pathLst>
          </a:custGeom>
          <a:solidFill>
            <a:srgbClr val="5EA5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8" name="Google Shape;1838;p67"/>
          <p:cNvGrpSpPr/>
          <p:nvPr/>
        </p:nvGrpSpPr>
        <p:grpSpPr>
          <a:xfrm>
            <a:off x="-423193" y="1333363"/>
            <a:ext cx="667111" cy="4267118"/>
            <a:chOff x="-73868" y="1333375"/>
            <a:chExt cx="667111" cy="4267118"/>
          </a:xfrm>
        </p:grpSpPr>
        <p:sp>
          <p:nvSpPr>
            <p:cNvPr id="1839" name="Google Shape;1839;p67"/>
            <p:cNvSpPr/>
            <p:nvPr/>
          </p:nvSpPr>
          <p:spPr>
            <a:xfrm>
              <a:off x="-73655" y="1333375"/>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67"/>
            <p:cNvSpPr/>
            <p:nvPr/>
          </p:nvSpPr>
          <p:spPr>
            <a:xfrm>
              <a:off x="-73868" y="1633180"/>
              <a:ext cx="667040" cy="666969"/>
            </a:xfrm>
            <a:custGeom>
              <a:rect b="b" l="l" r="r" t="t"/>
              <a:pathLst>
                <a:path extrusionOk="0" h="9386" w="9387">
                  <a:moveTo>
                    <a:pt x="8497" y="1"/>
                  </a:moveTo>
                  <a:lnTo>
                    <a:pt x="1" y="8498"/>
                  </a:lnTo>
                  <a:lnTo>
                    <a:pt x="890" y="9385"/>
                  </a:lnTo>
                  <a:lnTo>
                    <a:pt x="9387"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67"/>
            <p:cNvSpPr/>
            <p:nvPr/>
          </p:nvSpPr>
          <p:spPr>
            <a:xfrm>
              <a:off x="-73655" y="1933412"/>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67"/>
            <p:cNvSpPr/>
            <p:nvPr/>
          </p:nvSpPr>
          <p:spPr>
            <a:xfrm>
              <a:off x="-73868" y="2233217"/>
              <a:ext cx="667040" cy="666969"/>
            </a:xfrm>
            <a:custGeom>
              <a:rect b="b" l="l" r="r" t="t"/>
              <a:pathLst>
                <a:path extrusionOk="0" h="9386" w="9387">
                  <a:moveTo>
                    <a:pt x="8497" y="1"/>
                  </a:moveTo>
                  <a:lnTo>
                    <a:pt x="1" y="8497"/>
                  </a:lnTo>
                  <a:lnTo>
                    <a:pt x="890" y="9385"/>
                  </a:lnTo>
                  <a:lnTo>
                    <a:pt x="9387"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67"/>
            <p:cNvSpPr/>
            <p:nvPr/>
          </p:nvSpPr>
          <p:spPr>
            <a:xfrm>
              <a:off x="-73655" y="2533377"/>
              <a:ext cx="666898" cy="666969"/>
            </a:xfrm>
            <a:custGeom>
              <a:rect b="b" l="l" r="r" t="t"/>
              <a:pathLst>
                <a:path extrusionOk="0" h="9386" w="9385">
                  <a:moveTo>
                    <a:pt x="8497" y="1"/>
                  </a:moveTo>
                  <a:lnTo>
                    <a:pt x="1" y="8497"/>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67"/>
            <p:cNvSpPr/>
            <p:nvPr/>
          </p:nvSpPr>
          <p:spPr>
            <a:xfrm>
              <a:off x="-73655" y="2833467"/>
              <a:ext cx="666898" cy="666898"/>
            </a:xfrm>
            <a:custGeom>
              <a:rect b="b" l="l" r="r" t="t"/>
              <a:pathLst>
                <a:path extrusionOk="0" h="9385" w="9385">
                  <a:moveTo>
                    <a:pt x="8497" y="0"/>
                  </a:moveTo>
                  <a:lnTo>
                    <a:pt x="1" y="8496"/>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67"/>
            <p:cNvSpPr/>
            <p:nvPr/>
          </p:nvSpPr>
          <p:spPr>
            <a:xfrm>
              <a:off x="-73726" y="3133201"/>
              <a:ext cx="666898" cy="667040"/>
            </a:xfrm>
            <a:custGeom>
              <a:rect b="b" l="l" r="r" t="t"/>
              <a:pathLst>
                <a:path extrusionOk="0" h="9387" w="9385">
                  <a:moveTo>
                    <a:pt x="8497" y="0"/>
                  </a:moveTo>
                  <a:lnTo>
                    <a:pt x="0"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67"/>
            <p:cNvSpPr/>
            <p:nvPr/>
          </p:nvSpPr>
          <p:spPr>
            <a:xfrm>
              <a:off x="-73655" y="3433432"/>
              <a:ext cx="666898" cy="666969"/>
            </a:xfrm>
            <a:custGeom>
              <a:rect b="b" l="l" r="r" t="t"/>
              <a:pathLst>
                <a:path extrusionOk="0" h="9386" w="9385">
                  <a:moveTo>
                    <a:pt x="8497" y="1"/>
                  </a:moveTo>
                  <a:lnTo>
                    <a:pt x="1" y="8496"/>
                  </a:lnTo>
                  <a:lnTo>
                    <a:pt x="888" y="9385"/>
                  </a:lnTo>
                  <a:lnTo>
                    <a:pt x="9385" y="889"/>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67"/>
            <p:cNvSpPr/>
            <p:nvPr/>
          </p:nvSpPr>
          <p:spPr>
            <a:xfrm>
              <a:off x="-73726" y="3733238"/>
              <a:ext cx="666898" cy="667040"/>
            </a:xfrm>
            <a:custGeom>
              <a:rect b="b" l="l" r="r" t="t"/>
              <a:pathLst>
                <a:path extrusionOk="0" h="9387" w="9385">
                  <a:moveTo>
                    <a:pt x="8497" y="0"/>
                  </a:moveTo>
                  <a:lnTo>
                    <a:pt x="0" y="8497"/>
                  </a:lnTo>
                  <a:lnTo>
                    <a:pt x="888" y="9386"/>
                  </a:lnTo>
                  <a:lnTo>
                    <a:pt x="9385" y="889"/>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67"/>
            <p:cNvSpPr/>
            <p:nvPr/>
          </p:nvSpPr>
          <p:spPr>
            <a:xfrm>
              <a:off x="-73655" y="4033469"/>
              <a:ext cx="666898" cy="666969"/>
            </a:xfrm>
            <a:custGeom>
              <a:rect b="b" l="l" r="r" t="t"/>
              <a:pathLst>
                <a:path extrusionOk="0" h="9386" w="9385">
                  <a:moveTo>
                    <a:pt x="8497" y="1"/>
                  </a:moveTo>
                  <a:lnTo>
                    <a:pt x="1" y="8497"/>
                  </a:lnTo>
                  <a:lnTo>
                    <a:pt x="888" y="9385"/>
                  </a:lnTo>
                  <a:lnTo>
                    <a:pt x="9385" y="888"/>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67"/>
            <p:cNvSpPr/>
            <p:nvPr/>
          </p:nvSpPr>
          <p:spPr>
            <a:xfrm>
              <a:off x="-73726" y="4333203"/>
              <a:ext cx="666898" cy="667040"/>
            </a:xfrm>
            <a:custGeom>
              <a:rect b="b" l="l" r="r" t="t"/>
              <a:pathLst>
                <a:path extrusionOk="0" h="9387" w="9385">
                  <a:moveTo>
                    <a:pt x="8497" y="1"/>
                  </a:moveTo>
                  <a:lnTo>
                    <a:pt x="0" y="8497"/>
                  </a:lnTo>
                  <a:lnTo>
                    <a:pt x="889" y="9387"/>
                  </a:lnTo>
                  <a:lnTo>
                    <a:pt x="9385" y="890"/>
                  </a:lnTo>
                  <a:lnTo>
                    <a:pt x="849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67"/>
            <p:cNvSpPr/>
            <p:nvPr/>
          </p:nvSpPr>
          <p:spPr>
            <a:xfrm>
              <a:off x="-73655" y="4633506"/>
              <a:ext cx="666898" cy="666898"/>
            </a:xfrm>
            <a:custGeom>
              <a:rect b="b" l="l" r="r" t="t"/>
              <a:pathLst>
                <a:path extrusionOk="0" h="9385" w="9385">
                  <a:moveTo>
                    <a:pt x="8497" y="0"/>
                  </a:moveTo>
                  <a:lnTo>
                    <a:pt x="1" y="8497"/>
                  </a:lnTo>
                  <a:lnTo>
                    <a:pt x="888" y="9385"/>
                  </a:lnTo>
                  <a:lnTo>
                    <a:pt x="9385" y="888"/>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67"/>
            <p:cNvSpPr/>
            <p:nvPr/>
          </p:nvSpPr>
          <p:spPr>
            <a:xfrm>
              <a:off x="-73655" y="4933453"/>
              <a:ext cx="666898" cy="667040"/>
            </a:xfrm>
            <a:custGeom>
              <a:rect b="b" l="l" r="r" t="t"/>
              <a:pathLst>
                <a:path extrusionOk="0" h="9387" w="9385">
                  <a:moveTo>
                    <a:pt x="8497" y="0"/>
                  </a:moveTo>
                  <a:lnTo>
                    <a:pt x="1" y="8497"/>
                  </a:lnTo>
                  <a:lnTo>
                    <a:pt x="888" y="9386"/>
                  </a:lnTo>
                  <a:lnTo>
                    <a:pt x="9385" y="890"/>
                  </a:lnTo>
                  <a:lnTo>
                    <a:pt x="8497" y="0"/>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2" name="Google Shape;1852;p67"/>
          <p:cNvSpPr/>
          <p:nvPr/>
        </p:nvSpPr>
        <p:spPr>
          <a:xfrm>
            <a:off x="525075" y="1559400"/>
            <a:ext cx="508018" cy="507915"/>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SECTION_TITLE_AND_DESCRIPTION_1">
    <p:spTree>
      <p:nvGrpSpPr>
        <p:cNvPr id="1853" name="Shape 1853"/>
        <p:cNvGrpSpPr/>
        <p:nvPr/>
      </p:nvGrpSpPr>
      <p:grpSpPr>
        <a:xfrm>
          <a:off x="0" y="0"/>
          <a:ext cx="0" cy="0"/>
          <a:chOff x="0" y="0"/>
          <a:chExt cx="0" cy="0"/>
        </a:xfrm>
      </p:grpSpPr>
      <p:sp>
        <p:nvSpPr>
          <p:cNvPr id="1854" name="Google Shape;1854;p68"/>
          <p:cNvSpPr/>
          <p:nvPr/>
        </p:nvSpPr>
        <p:spPr>
          <a:xfrm rot="-5400000">
            <a:off x="5324275" y="1323835"/>
            <a:ext cx="3819665" cy="3819665"/>
          </a:xfrm>
          <a:custGeom>
            <a:rect b="b" l="l" r="r" t="t"/>
            <a:pathLst>
              <a:path extrusionOk="0" h="59160" w="59160">
                <a:moveTo>
                  <a:pt x="0" y="1"/>
                </a:moveTo>
                <a:lnTo>
                  <a:pt x="0" y="59160"/>
                </a:lnTo>
                <a:lnTo>
                  <a:pt x="59159" y="59160"/>
                </a:lnTo>
                <a:cubicBezTo>
                  <a:pt x="59159" y="26486"/>
                  <a:pt x="32674" y="1"/>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55" name="Google Shape;1855;p68"/>
          <p:cNvGrpSpPr/>
          <p:nvPr/>
        </p:nvGrpSpPr>
        <p:grpSpPr>
          <a:xfrm>
            <a:off x="5690323" y="4749275"/>
            <a:ext cx="2996714" cy="164548"/>
            <a:chOff x="5690323" y="4749275"/>
            <a:chExt cx="2996714" cy="164548"/>
          </a:xfrm>
        </p:grpSpPr>
        <p:sp>
          <p:nvSpPr>
            <p:cNvPr id="1856" name="Google Shape;1856;p68"/>
            <p:cNvSpPr/>
            <p:nvPr/>
          </p:nvSpPr>
          <p:spPr>
            <a:xfrm>
              <a:off x="5743305" y="4749275"/>
              <a:ext cx="140716" cy="135399"/>
            </a:xfrm>
            <a:custGeom>
              <a:rect b="b" l="l" r="r" t="t"/>
              <a:pathLst>
                <a:path extrusionOk="0" h="1426" w="1482">
                  <a:moveTo>
                    <a:pt x="769" y="0"/>
                  </a:moveTo>
                  <a:cubicBezTo>
                    <a:pt x="481" y="0"/>
                    <a:pt x="221" y="174"/>
                    <a:pt x="111" y="441"/>
                  </a:cubicBezTo>
                  <a:cubicBezTo>
                    <a:pt x="1" y="707"/>
                    <a:pt x="62" y="1013"/>
                    <a:pt x="266" y="1217"/>
                  </a:cubicBezTo>
                  <a:cubicBezTo>
                    <a:pt x="401"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68"/>
            <p:cNvSpPr/>
            <p:nvPr/>
          </p:nvSpPr>
          <p:spPr>
            <a:xfrm>
              <a:off x="6677707" y="4749275"/>
              <a:ext cx="140716" cy="135399"/>
            </a:xfrm>
            <a:custGeom>
              <a:rect b="b" l="l" r="r" t="t"/>
              <a:pathLst>
                <a:path extrusionOk="0" h="1426" w="1482">
                  <a:moveTo>
                    <a:pt x="769" y="0"/>
                  </a:moveTo>
                  <a:cubicBezTo>
                    <a:pt x="480" y="0"/>
                    <a:pt x="221" y="174"/>
                    <a:pt x="111" y="441"/>
                  </a:cubicBezTo>
                  <a:cubicBezTo>
                    <a:pt x="1" y="707"/>
                    <a:pt x="61" y="1013"/>
                    <a:pt x="266" y="1217"/>
                  </a:cubicBezTo>
                  <a:cubicBezTo>
                    <a:pt x="401" y="1353"/>
                    <a:pt x="583" y="1426"/>
                    <a:pt x="768" y="1426"/>
                  </a:cubicBezTo>
                  <a:cubicBezTo>
                    <a:pt x="860" y="1426"/>
                    <a:pt x="953" y="1408"/>
                    <a:pt x="1041" y="1371"/>
                  </a:cubicBezTo>
                  <a:cubicBezTo>
                    <a:pt x="1308" y="1261"/>
                    <a:pt x="1482" y="1002"/>
                    <a:pt x="1482" y="713"/>
                  </a:cubicBezTo>
                  <a:cubicBezTo>
                    <a:pt x="1482" y="320"/>
                    <a:pt x="1162"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68"/>
            <p:cNvSpPr/>
            <p:nvPr/>
          </p:nvSpPr>
          <p:spPr>
            <a:xfrm>
              <a:off x="7611919" y="4749275"/>
              <a:ext cx="140811" cy="135399"/>
            </a:xfrm>
            <a:custGeom>
              <a:rect b="b" l="l" r="r" t="t"/>
              <a:pathLst>
                <a:path extrusionOk="0" h="1426" w="1483">
                  <a:moveTo>
                    <a:pt x="769" y="0"/>
                  </a:moveTo>
                  <a:cubicBezTo>
                    <a:pt x="481" y="0"/>
                    <a:pt x="222" y="174"/>
                    <a:pt x="111" y="441"/>
                  </a:cubicBezTo>
                  <a:cubicBezTo>
                    <a:pt x="1" y="707"/>
                    <a:pt x="63" y="1013"/>
                    <a:pt x="266" y="1217"/>
                  </a:cubicBezTo>
                  <a:cubicBezTo>
                    <a:pt x="402" y="1353"/>
                    <a:pt x="584" y="1426"/>
                    <a:pt x="769" y="1426"/>
                  </a:cubicBezTo>
                  <a:cubicBezTo>
                    <a:pt x="861" y="1426"/>
                    <a:pt x="954" y="1408"/>
                    <a:pt x="1042" y="1371"/>
                  </a:cubicBezTo>
                  <a:cubicBezTo>
                    <a:pt x="1308" y="1261"/>
                    <a:pt x="1482" y="1002"/>
                    <a:pt x="1482" y="713"/>
                  </a:cubicBezTo>
                  <a:cubicBezTo>
                    <a:pt x="1482" y="320"/>
                    <a:pt x="1164"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68"/>
            <p:cNvSpPr/>
            <p:nvPr/>
          </p:nvSpPr>
          <p:spPr>
            <a:xfrm>
              <a:off x="8546321" y="4749275"/>
              <a:ext cx="140716" cy="135399"/>
            </a:xfrm>
            <a:custGeom>
              <a:rect b="b" l="l" r="r" t="t"/>
              <a:pathLst>
                <a:path extrusionOk="0" h="1426" w="1482">
                  <a:moveTo>
                    <a:pt x="769" y="0"/>
                  </a:moveTo>
                  <a:cubicBezTo>
                    <a:pt x="481" y="0"/>
                    <a:pt x="222" y="174"/>
                    <a:pt x="111" y="441"/>
                  </a:cubicBezTo>
                  <a:cubicBezTo>
                    <a:pt x="1" y="707"/>
                    <a:pt x="61" y="1013"/>
                    <a:pt x="266" y="1217"/>
                  </a:cubicBezTo>
                  <a:cubicBezTo>
                    <a:pt x="402" y="1353"/>
                    <a:pt x="583" y="1426"/>
                    <a:pt x="769" y="1426"/>
                  </a:cubicBezTo>
                  <a:cubicBezTo>
                    <a:pt x="861" y="1426"/>
                    <a:pt x="953" y="1408"/>
                    <a:pt x="1042" y="1371"/>
                  </a:cubicBezTo>
                  <a:cubicBezTo>
                    <a:pt x="1308" y="1261"/>
                    <a:pt x="1482" y="1002"/>
                    <a:pt x="1482" y="713"/>
                  </a:cubicBezTo>
                  <a:cubicBezTo>
                    <a:pt x="1482" y="320"/>
                    <a:pt x="1163" y="0"/>
                    <a:pt x="769" y="0"/>
                  </a:cubicBezTo>
                  <a:close/>
                </a:path>
              </a:pathLst>
            </a:custGeom>
            <a:solidFill>
              <a:srgbClr val="C52E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68"/>
            <p:cNvSpPr/>
            <p:nvPr/>
          </p:nvSpPr>
          <p:spPr>
            <a:xfrm>
              <a:off x="5690323" y="4778520"/>
              <a:ext cx="140716" cy="135304"/>
            </a:xfrm>
            <a:custGeom>
              <a:rect b="b" l="l" r="r" t="t"/>
              <a:pathLst>
                <a:path extrusionOk="0" h="1425" w="1482">
                  <a:moveTo>
                    <a:pt x="769" y="0"/>
                  </a:moveTo>
                  <a:cubicBezTo>
                    <a:pt x="481" y="0"/>
                    <a:pt x="221" y="174"/>
                    <a:pt x="111" y="440"/>
                  </a:cubicBezTo>
                  <a:cubicBezTo>
                    <a:pt x="1" y="705"/>
                    <a:pt x="61" y="1013"/>
                    <a:pt x="266" y="1216"/>
                  </a:cubicBezTo>
                  <a:cubicBezTo>
                    <a:pt x="402" y="1352"/>
                    <a:pt x="584" y="1425"/>
                    <a:pt x="770" y="1425"/>
                  </a:cubicBezTo>
                  <a:cubicBezTo>
                    <a:pt x="861" y="1425"/>
                    <a:pt x="953" y="1407"/>
                    <a:pt x="1042" y="1371"/>
                  </a:cubicBezTo>
                  <a:cubicBezTo>
                    <a:pt x="1308" y="1260"/>
                    <a:pt x="1482" y="1001"/>
                    <a:pt x="1482" y="713"/>
                  </a:cubicBezTo>
                  <a:cubicBezTo>
                    <a:pt x="1482" y="318"/>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68"/>
            <p:cNvSpPr/>
            <p:nvPr/>
          </p:nvSpPr>
          <p:spPr>
            <a:xfrm>
              <a:off x="6624630" y="4778520"/>
              <a:ext cx="140716" cy="135304"/>
            </a:xfrm>
            <a:custGeom>
              <a:rect b="b" l="l" r="r" t="t"/>
              <a:pathLst>
                <a:path extrusionOk="0" h="1425" w="1482">
                  <a:moveTo>
                    <a:pt x="769" y="0"/>
                  </a:moveTo>
                  <a:cubicBezTo>
                    <a:pt x="480" y="0"/>
                    <a:pt x="221" y="174"/>
                    <a:pt x="110" y="439"/>
                  </a:cubicBezTo>
                  <a:cubicBezTo>
                    <a:pt x="0" y="705"/>
                    <a:pt x="60" y="1012"/>
                    <a:pt x="265" y="1216"/>
                  </a:cubicBezTo>
                  <a:cubicBezTo>
                    <a:pt x="401" y="1352"/>
                    <a:pt x="583" y="1425"/>
                    <a:pt x="769" y="1425"/>
                  </a:cubicBezTo>
                  <a:cubicBezTo>
                    <a:pt x="861" y="1425"/>
                    <a:pt x="953" y="1407"/>
                    <a:pt x="1041" y="1371"/>
                  </a:cubicBezTo>
                  <a:cubicBezTo>
                    <a:pt x="1307" y="1260"/>
                    <a:pt x="1481" y="1001"/>
                    <a:pt x="1481" y="713"/>
                  </a:cubicBezTo>
                  <a:cubicBezTo>
                    <a:pt x="1481" y="320"/>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68"/>
            <p:cNvSpPr/>
            <p:nvPr/>
          </p:nvSpPr>
          <p:spPr>
            <a:xfrm>
              <a:off x="7558937" y="4778520"/>
              <a:ext cx="140811" cy="135304"/>
            </a:xfrm>
            <a:custGeom>
              <a:rect b="b" l="l" r="r" t="t"/>
              <a:pathLst>
                <a:path extrusionOk="0" h="1425" w="1483">
                  <a:moveTo>
                    <a:pt x="769" y="0"/>
                  </a:moveTo>
                  <a:cubicBezTo>
                    <a:pt x="481" y="0"/>
                    <a:pt x="220" y="174"/>
                    <a:pt x="110" y="440"/>
                  </a:cubicBezTo>
                  <a:cubicBezTo>
                    <a:pt x="1" y="705"/>
                    <a:pt x="61" y="1013"/>
                    <a:pt x="264" y="1216"/>
                  </a:cubicBezTo>
                  <a:cubicBezTo>
                    <a:pt x="402" y="1352"/>
                    <a:pt x="584" y="1425"/>
                    <a:pt x="770" y="1425"/>
                  </a:cubicBezTo>
                  <a:cubicBezTo>
                    <a:pt x="861" y="1425"/>
                    <a:pt x="954" y="1407"/>
                    <a:pt x="1042" y="1371"/>
                  </a:cubicBezTo>
                  <a:cubicBezTo>
                    <a:pt x="1308" y="1260"/>
                    <a:pt x="1482" y="1001"/>
                    <a:pt x="1482" y="713"/>
                  </a:cubicBezTo>
                  <a:cubicBezTo>
                    <a:pt x="1482" y="318"/>
                    <a:pt x="1163"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68"/>
            <p:cNvSpPr/>
            <p:nvPr/>
          </p:nvSpPr>
          <p:spPr>
            <a:xfrm>
              <a:off x="8493244" y="4778520"/>
              <a:ext cx="140716" cy="135304"/>
            </a:xfrm>
            <a:custGeom>
              <a:rect b="b" l="l" r="r" t="t"/>
              <a:pathLst>
                <a:path extrusionOk="0" h="1425" w="1482">
                  <a:moveTo>
                    <a:pt x="769" y="0"/>
                  </a:moveTo>
                  <a:cubicBezTo>
                    <a:pt x="480" y="0"/>
                    <a:pt x="221" y="174"/>
                    <a:pt x="111" y="439"/>
                  </a:cubicBezTo>
                  <a:cubicBezTo>
                    <a:pt x="0" y="705"/>
                    <a:pt x="61" y="1012"/>
                    <a:pt x="265" y="1216"/>
                  </a:cubicBezTo>
                  <a:cubicBezTo>
                    <a:pt x="401" y="1352"/>
                    <a:pt x="584" y="1425"/>
                    <a:pt x="769" y="1425"/>
                  </a:cubicBezTo>
                  <a:cubicBezTo>
                    <a:pt x="861" y="1425"/>
                    <a:pt x="953" y="1407"/>
                    <a:pt x="1041" y="1371"/>
                  </a:cubicBezTo>
                  <a:cubicBezTo>
                    <a:pt x="1308" y="1260"/>
                    <a:pt x="1482" y="1001"/>
                    <a:pt x="1482" y="713"/>
                  </a:cubicBezTo>
                  <a:cubicBezTo>
                    <a:pt x="1482" y="318"/>
                    <a:pt x="1164"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4" name="Google Shape;1864;p68"/>
          <p:cNvGrpSpPr/>
          <p:nvPr/>
        </p:nvGrpSpPr>
        <p:grpSpPr>
          <a:xfrm>
            <a:off x="8402078" y="123460"/>
            <a:ext cx="494184" cy="3160979"/>
            <a:chOff x="3250475" y="-1758600"/>
            <a:chExt cx="234700" cy="1501225"/>
          </a:xfrm>
        </p:grpSpPr>
        <p:sp>
          <p:nvSpPr>
            <p:cNvPr id="1865" name="Google Shape;1865;p68"/>
            <p:cNvSpPr/>
            <p:nvPr/>
          </p:nvSpPr>
          <p:spPr>
            <a:xfrm>
              <a:off x="3250550" y="-17586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68"/>
            <p:cNvSpPr/>
            <p:nvPr/>
          </p:nvSpPr>
          <p:spPr>
            <a:xfrm>
              <a:off x="3250475" y="-1653125"/>
              <a:ext cx="234675" cy="234650"/>
            </a:xfrm>
            <a:custGeom>
              <a:rect b="b" l="l" r="r" t="t"/>
              <a:pathLst>
                <a:path extrusionOk="0" h="9386" w="9387">
                  <a:moveTo>
                    <a:pt x="8497" y="1"/>
                  </a:moveTo>
                  <a:lnTo>
                    <a:pt x="1" y="8498"/>
                  </a:lnTo>
                  <a:lnTo>
                    <a:pt x="890" y="9385"/>
                  </a:lnTo>
                  <a:lnTo>
                    <a:pt x="9387"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68"/>
            <p:cNvSpPr/>
            <p:nvPr/>
          </p:nvSpPr>
          <p:spPr>
            <a:xfrm>
              <a:off x="3250550" y="-1547500"/>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68"/>
            <p:cNvSpPr/>
            <p:nvPr/>
          </p:nvSpPr>
          <p:spPr>
            <a:xfrm>
              <a:off x="3250475" y="-1442025"/>
              <a:ext cx="234675" cy="234650"/>
            </a:xfrm>
            <a:custGeom>
              <a:rect b="b" l="l" r="r" t="t"/>
              <a:pathLst>
                <a:path extrusionOk="0" h="9386" w="9387">
                  <a:moveTo>
                    <a:pt x="8497" y="1"/>
                  </a:moveTo>
                  <a:lnTo>
                    <a:pt x="1" y="8497"/>
                  </a:lnTo>
                  <a:lnTo>
                    <a:pt x="890" y="9385"/>
                  </a:lnTo>
                  <a:lnTo>
                    <a:pt x="9387"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68"/>
            <p:cNvSpPr/>
            <p:nvPr/>
          </p:nvSpPr>
          <p:spPr>
            <a:xfrm>
              <a:off x="3250550" y="-1336425"/>
              <a:ext cx="234625" cy="234650"/>
            </a:xfrm>
            <a:custGeom>
              <a:rect b="b" l="l" r="r" t="t"/>
              <a:pathLst>
                <a:path extrusionOk="0" h="9386" w="9385">
                  <a:moveTo>
                    <a:pt x="8497" y="1"/>
                  </a:moveTo>
                  <a:lnTo>
                    <a:pt x="1" y="8497"/>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68"/>
            <p:cNvSpPr/>
            <p:nvPr/>
          </p:nvSpPr>
          <p:spPr>
            <a:xfrm>
              <a:off x="3250550" y="-1230850"/>
              <a:ext cx="234625" cy="234625"/>
            </a:xfrm>
            <a:custGeom>
              <a:rect b="b" l="l" r="r" t="t"/>
              <a:pathLst>
                <a:path extrusionOk="0" h="9385" w="9385">
                  <a:moveTo>
                    <a:pt x="8497" y="0"/>
                  </a:moveTo>
                  <a:lnTo>
                    <a:pt x="1" y="8496"/>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68"/>
            <p:cNvSpPr/>
            <p:nvPr/>
          </p:nvSpPr>
          <p:spPr>
            <a:xfrm>
              <a:off x="3250525" y="-1125400"/>
              <a:ext cx="234625" cy="234675"/>
            </a:xfrm>
            <a:custGeom>
              <a:rect b="b" l="l" r="r" t="t"/>
              <a:pathLst>
                <a:path extrusionOk="0" h="9387" w="9385">
                  <a:moveTo>
                    <a:pt x="8497" y="0"/>
                  </a:moveTo>
                  <a:lnTo>
                    <a:pt x="0"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68"/>
            <p:cNvSpPr/>
            <p:nvPr/>
          </p:nvSpPr>
          <p:spPr>
            <a:xfrm>
              <a:off x="3250550" y="-1019775"/>
              <a:ext cx="234625" cy="234650"/>
            </a:xfrm>
            <a:custGeom>
              <a:rect b="b" l="l" r="r" t="t"/>
              <a:pathLst>
                <a:path extrusionOk="0" h="9386" w="9385">
                  <a:moveTo>
                    <a:pt x="8497" y="1"/>
                  </a:moveTo>
                  <a:lnTo>
                    <a:pt x="1" y="8496"/>
                  </a:lnTo>
                  <a:lnTo>
                    <a:pt x="888" y="9385"/>
                  </a:lnTo>
                  <a:lnTo>
                    <a:pt x="9385" y="889"/>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68"/>
            <p:cNvSpPr/>
            <p:nvPr/>
          </p:nvSpPr>
          <p:spPr>
            <a:xfrm>
              <a:off x="3250525" y="-914300"/>
              <a:ext cx="234625" cy="234675"/>
            </a:xfrm>
            <a:custGeom>
              <a:rect b="b" l="l" r="r" t="t"/>
              <a:pathLst>
                <a:path extrusionOk="0" h="9387" w="9385">
                  <a:moveTo>
                    <a:pt x="8497" y="0"/>
                  </a:moveTo>
                  <a:lnTo>
                    <a:pt x="0" y="8497"/>
                  </a:lnTo>
                  <a:lnTo>
                    <a:pt x="888" y="9386"/>
                  </a:lnTo>
                  <a:lnTo>
                    <a:pt x="9385" y="889"/>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68"/>
            <p:cNvSpPr/>
            <p:nvPr/>
          </p:nvSpPr>
          <p:spPr>
            <a:xfrm>
              <a:off x="3250550" y="-808675"/>
              <a:ext cx="234625" cy="234650"/>
            </a:xfrm>
            <a:custGeom>
              <a:rect b="b" l="l" r="r" t="t"/>
              <a:pathLst>
                <a:path extrusionOk="0" h="9386" w="9385">
                  <a:moveTo>
                    <a:pt x="8497" y="1"/>
                  </a:moveTo>
                  <a:lnTo>
                    <a:pt x="1" y="8497"/>
                  </a:lnTo>
                  <a:lnTo>
                    <a:pt x="888" y="9385"/>
                  </a:lnTo>
                  <a:lnTo>
                    <a:pt x="9385" y="888"/>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68"/>
            <p:cNvSpPr/>
            <p:nvPr/>
          </p:nvSpPr>
          <p:spPr>
            <a:xfrm>
              <a:off x="3250525" y="-703225"/>
              <a:ext cx="234625" cy="234675"/>
            </a:xfrm>
            <a:custGeom>
              <a:rect b="b" l="l" r="r" t="t"/>
              <a:pathLst>
                <a:path extrusionOk="0" h="9387" w="9385">
                  <a:moveTo>
                    <a:pt x="8497" y="1"/>
                  </a:moveTo>
                  <a:lnTo>
                    <a:pt x="0" y="8497"/>
                  </a:lnTo>
                  <a:lnTo>
                    <a:pt x="889" y="9387"/>
                  </a:lnTo>
                  <a:lnTo>
                    <a:pt x="9385" y="890"/>
                  </a:lnTo>
                  <a:lnTo>
                    <a:pt x="849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68"/>
            <p:cNvSpPr/>
            <p:nvPr/>
          </p:nvSpPr>
          <p:spPr>
            <a:xfrm>
              <a:off x="3250550" y="-597575"/>
              <a:ext cx="234625" cy="234625"/>
            </a:xfrm>
            <a:custGeom>
              <a:rect b="b" l="l" r="r" t="t"/>
              <a:pathLst>
                <a:path extrusionOk="0" h="9385" w="9385">
                  <a:moveTo>
                    <a:pt x="8497" y="0"/>
                  </a:moveTo>
                  <a:lnTo>
                    <a:pt x="1" y="8497"/>
                  </a:lnTo>
                  <a:lnTo>
                    <a:pt x="888" y="9385"/>
                  </a:lnTo>
                  <a:lnTo>
                    <a:pt x="9385" y="888"/>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68"/>
            <p:cNvSpPr/>
            <p:nvPr/>
          </p:nvSpPr>
          <p:spPr>
            <a:xfrm>
              <a:off x="3250550" y="-492050"/>
              <a:ext cx="234625" cy="234675"/>
            </a:xfrm>
            <a:custGeom>
              <a:rect b="b" l="l" r="r" t="t"/>
              <a:pathLst>
                <a:path extrusionOk="0" h="9387" w="9385">
                  <a:moveTo>
                    <a:pt x="8497" y="0"/>
                  </a:moveTo>
                  <a:lnTo>
                    <a:pt x="1" y="8497"/>
                  </a:lnTo>
                  <a:lnTo>
                    <a:pt x="888" y="9386"/>
                  </a:lnTo>
                  <a:lnTo>
                    <a:pt x="9385" y="890"/>
                  </a:lnTo>
                  <a:lnTo>
                    <a:pt x="849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8" name="Google Shape;1878;p68"/>
          <p:cNvSpPr/>
          <p:nvPr/>
        </p:nvSpPr>
        <p:spPr>
          <a:xfrm>
            <a:off x="-288891" y="4356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68"/>
          <p:cNvSpPr/>
          <p:nvPr/>
        </p:nvSpPr>
        <p:spPr>
          <a:xfrm>
            <a:off x="-288891" y="36906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68"/>
          <p:cNvSpPr/>
          <p:nvPr/>
        </p:nvSpPr>
        <p:spPr>
          <a:xfrm>
            <a:off x="-288891" y="3025100"/>
            <a:ext cx="572820" cy="572704"/>
          </a:xfrm>
          <a:custGeom>
            <a:rect b="b" l="l" r="r" t="t"/>
            <a:pathLst>
              <a:path extrusionOk="0" h="9850" w="9852">
                <a:moveTo>
                  <a:pt x="4927" y="2094"/>
                </a:moveTo>
                <a:cubicBezTo>
                  <a:pt x="6487" y="2094"/>
                  <a:pt x="7756" y="3364"/>
                  <a:pt x="7756" y="4925"/>
                </a:cubicBezTo>
                <a:cubicBezTo>
                  <a:pt x="7756" y="6484"/>
                  <a:pt x="6487" y="7755"/>
                  <a:pt x="4927" y="7755"/>
                </a:cubicBezTo>
                <a:cubicBezTo>
                  <a:pt x="3366" y="7755"/>
                  <a:pt x="2095" y="6484"/>
                  <a:pt x="2095" y="4925"/>
                </a:cubicBezTo>
                <a:cubicBezTo>
                  <a:pt x="2095" y="3364"/>
                  <a:pt x="3366" y="2094"/>
                  <a:pt x="4927" y="2094"/>
                </a:cubicBezTo>
                <a:close/>
                <a:moveTo>
                  <a:pt x="4927" y="0"/>
                </a:moveTo>
                <a:cubicBezTo>
                  <a:pt x="2210" y="0"/>
                  <a:pt x="0" y="2207"/>
                  <a:pt x="0" y="4925"/>
                </a:cubicBezTo>
                <a:cubicBezTo>
                  <a:pt x="0" y="7642"/>
                  <a:pt x="2210" y="9850"/>
                  <a:pt x="4927" y="9850"/>
                </a:cubicBezTo>
                <a:cubicBezTo>
                  <a:pt x="7641" y="9850"/>
                  <a:pt x="9851" y="7640"/>
                  <a:pt x="9851" y="4925"/>
                </a:cubicBezTo>
                <a:cubicBezTo>
                  <a:pt x="9851" y="2209"/>
                  <a:pt x="7641" y="0"/>
                  <a:pt x="4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6" Type="http://schemas.openxmlformats.org/officeDocument/2006/relationships/slideLayout" Target="../slideLayouts/slideLayout39.xml"/><Relationship Id="rId25" Type="http://schemas.openxmlformats.org/officeDocument/2006/relationships/slideLayout" Target="../slideLayouts/slideLayout38.xml"/><Relationship Id="rId27" Type="http://schemas.openxmlformats.org/officeDocument/2006/relationships/theme" Target="../theme/theme3.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2" Type="http://schemas.openxmlformats.org/officeDocument/2006/relationships/slideLayout" Target="../slideLayouts/slideLayout61.xml"/><Relationship Id="rId21" Type="http://schemas.openxmlformats.org/officeDocument/2006/relationships/slideLayout" Target="../slideLayouts/slideLayout60.xml"/><Relationship Id="rId24" Type="http://schemas.openxmlformats.org/officeDocument/2006/relationships/slideLayout" Target="../slideLayouts/slideLayout63.xml"/><Relationship Id="rId23" Type="http://schemas.openxmlformats.org/officeDocument/2006/relationships/slideLayout" Target="../slideLayouts/slideLayout62.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26" Type="http://schemas.openxmlformats.org/officeDocument/2006/relationships/slideLayout" Target="../slideLayouts/slideLayout65.xml"/><Relationship Id="rId25" Type="http://schemas.openxmlformats.org/officeDocument/2006/relationships/slideLayout" Target="../slideLayouts/slideLayout64.xml"/><Relationship Id="rId27" Type="http://schemas.openxmlformats.org/officeDocument/2006/relationships/theme" Target="../theme/theme4.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5" Type="http://schemas.openxmlformats.org/officeDocument/2006/relationships/slideLayout" Target="../slideLayouts/slideLayout54.xml"/><Relationship Id="rId14" Type="http://schemas.openxmlformats.org/officeDocument/2006/relationships/slideLayout" Target="../slideLayouts/slideLayout53.xml"/><Relationship Id="rId17" Type="http://schemas.openxmlformats.org/officeDocument/2006/relationships/slideLayout" Target="../slideLayouts/slideLayout56.xml"/><Relationship Id="rId16" Type="http://schemas.openxmlformats.org/officeDocument/2006/relationships/slideLayout" Target="../slideLayouts/slideLayout55.xml"/><Relationship Id="rId19" Type="http://schemas.openxmlformats.org/officeDocument/2006/relationships/slideLayout" Target="../slideLayouts/slideLayout58.xml"/><Relationship Id="rId1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79" name="Shape 79"/>
        <p:cNvGrpSpPr/>
        <p:nvPr/>
      </p:nvGrpSpPr>
      <p:grpSpPr>
        <a:xfrm>
          <a:off x="0" y="0"/>
          <a:ext cx="0" cy="0"/>
          <a:chOff x="0" y="0"/>
          <a:chExt cx="0" cy="0"/>
        </a:xfrm>
      </p:grpSpPr>
      <p:sp>
        <p:nvSpPr>
          <p:cNvPr id="80" name="Google Shape;80;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1" name="Google Shape;81;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Montserrat Medium"/>
              <a:buChar char="●"/>
              <a:defRPr sz="1800">
                <a:solidFill>
                  <a:schemeClr val="dk1"/>
                </a:solidFill>
                <a:latin typeface="Montserrat Medium"/>
                <a:ea typeface="Montserrat Medium"/>
                <a:cs typeface="Montserrat Medium"/>
                <a:sym typeface="Montserrat Medium"/>
              </a:defRPr>
            </a:lvl1pPr>
            <a:lvl2pPr indent="-317500" lvl="1" marL="914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indent="-317500" lvl="2" marL="1371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indent="-317500" lvl="3" marL="18288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indent="-317500" lvl="4" marL="22860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indent="-317500" lvl="5" marL="27432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indent="-317500" lvl="6" marL="3200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indent="-317500" lvl="7" marL="3657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indent="-317500" lvl="8" marL="4114800" rtl="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BF3"/>
        </a:solidFill>
      </p:bgPr>
    </p:bg>
    <p:spTree>
      <p:nvGrpSpPr>
        <p:cNvPr id="980" name="Shape 980"/>
        <p:cNvGrpSpPr/>
        <p:nvPr/>
      </p:nvGrpSpPr>
      <p:grpSpPr>
        <a:xfrm>
          <a:off x="0" y="0"/>
          <a:ext cx="0" cy="0"/>
          <a:chOff x="0" y="0"/>
          <a:chExt cx="0" cy="0"/>
        </a:xfrm>
      </p:grpSpPr>
      <p:sp>
        <p:nvSpPr>
          <p:cNvPr id="981" name="Google Shape;981;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82" name="Google Shape;982;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Montserrat Medium"/>
              <a:buChar char="●"/>
              <a:defRPr sz="1800">
                <a:solidFill>
                  <a:schemeClr val="dk1"/>
                </a:solidFill>
                <a:latin typeface="Montserrat Medium"/>
                <a:ea typeface="Montserrat Medium"/>
                <a:cs typeface="Montserrat Medium"/>
                <a:sym typeface="Montserrat Medium"/>
              </a:defRPr>
            </a:lvl1pPr>
            <a:lvl2pPr indent="-317500" lvl="1" marL="914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2pPr>
            <a:lvl3pPr indent="-317500" lvl="2" marL="1371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3pPr>
            <a:lvl4pPr indent="-317500" lvl="3" marL="18288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4pPr>
            <a:lvl5pPr indent="-317500" lvl="4" marL="22860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5pPr>
            <a:lvl6pPr indent="-317500" lvl="5" marL="27432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6pPr>
            <a:lvl7pPr indent="-317500" lvl="6" marL="32004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7pPr>
            <a:lvl8pPr indent="-317500" lvl="7" marL="3657600" rtl="0">
              <a:lnSpc>
                <a:spcPct val="100000"/>
              </a:lnSpc>
              <a:spcBef>
                <a:spcPts val="1600"/>
              </a:spcBef>
              <a:spcAft>
                <a:spcPts val="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8pPr>
            <a:lvl9pPr indent="-317500" lvl="8" marL="4114800" rtl="0">
              <a:lnSpc>
                <a:spcPct val="100000"/>
              </a:lnSpc>
              <a:spcBef>
                <a:spcPts val="1600"/>
              </a:spcBef>
              <a:spcAft>
                <a:spcPts val="1600"/>
              </a:spcAft>
              <a:buClr>
                <a:schemeClr val="dk1"/>
              </a:buClr>
              <a:buSzPts val="1400"/>
              <a:buFont typeface="Montserrat Medium"/>
              <a:buChar char="■"/>
              <a:defRPr>
                <a:solidFill>
                  <a:schemeClr val="dk1"/>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43.png"/><Relationship Id="rId5" Type="http://schemas.openxmlformats.org/officeDocument/2006/relationships/image" Target="../media/image22.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40.png"/><Relationship Id="rId11" Type="http://schemas.openxmlformats.org/officeDocument/2006/relationships/image" Target="../media/image32.png"/><Relationship Id="rId10"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56.png"/><Relationship Id="rId5" Type="http://schemas.openxmlformats.org/officeDocument/2006/relationships/image" Target="../media/image1.png"/><Relationship Id="rId6"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55.jpg"/><Relationship Id="rId4" Type="http://schemas.openxmlformats.org/officeDocument/2006/relationships/image" Target="../media/image52.jpg"/><Relationship Id="rId5" Type="http://schemas.openxmlformats.org/officeDocument/2006/relationships/image" Target="../media/image5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 Id="rId3" Type="http://schemas.openxmlformats.org/officeDocument/2006/relationships/image" Target="../media/image5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14.png"/><Relationship Id="rId8" Type="http://schemas.openxmlformats.org/officeDocument/2006/relationships/image" Target="../media/image31.png"/><Relationship Id="rId10"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p69"/>
          <p:cNvSpPr/>
          <p:nvPr/>
        </p:nvSpPr>
        <p:spPr>
          <a:xfrm>
            <a:off x="853225" y="935425"/>
            <a:ext cx="5717084" cy="3042644"/>
          </a:xfrm>
          <a:custGeom>
            <a:rect b="b" l="l" r="r" t="t"/>
            <a:pathLst>
              <a:path extrusionOk="0" h="38247" w="75733">
                <a:moveTo>
                  <a:pt x="0" y="0"/>
                </a:moveTo>
                <a:lnTo>
                  <a:pt x="0" y="38246"/>
                </a:lnTo>
                <a:lnTo>
                  <a:pt x="75733" y="38246"/>
                </a:lnTo>
                <a:lnTo>
                  <a:pt x="75733" y="0"/>
                </a:lnTo>
                <a:close/>
              </a:path>
            </a:pathLst>
          </a:custGeom>
          <a:solidFill>
            <a:srgbClr val="E9B72B">
              <a:alpha val="41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69"/>
          <p:cNvSpPr/>
          <p:nvPr/>
        </p:nvSpPr>
        <p:spPr>
          <a:xfrm flipH="1">
            <a:off x="224747" y="2453240"/>
            <a:ext cx="2125386" cy="2125426"/>
          </a:xfrm>
          <a:custGeom>
            <a:rect b="b" l="l" r="r" t="t"/>
            <a:pathLst>
              <a:path extrusionOk="0" h="38246" w="38247">
                <a:moveTo>
                  <a:pt x="38247" y="1"/>
                </a:moveTo>
                <a:cubicBezTo>
                  <a:pt x="17123" y="1"/>
                  <a:pt x="0" y="17124"/>
                  <a:pt x="0" y="38246"/>
                </a:cubicBezTo>
                <a:lnTo>
                  <a:pt x="38247" y="38246"/>
                </a:lnTo>
                <a:lnTo>
                  <a:pt x="38247" y="1"/>
                </a:lnTo>
                <a:close/>
              </a:path>
            </a:pathLst>
          </a:cu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69"/>
          <p:cNvSpPr/>
          <p:nvPr/>
        </p:nvSpPr>
        <p:spPr>
          <a:xfrm flipH="1">
            <a:off x="-91901" y="4837822"/>
            <a:ext cx="3086651" cy="97123"/>
          </a:xfrm>
          <a:custGeom>
            <a:rect b="b" l="l" r="r" t="t"/>
            <a:pathLst>
              <a:path extrusionOk="0" h="1748" w="49847">
                <a:moveTo>
                  <a:pt x="0" y="0"/>
                </a:moveTo>
                <a:lnTo>
                  <a:pt x="0" y="1748"/>
                </a:lnTo>
                <a:lnTo>
                  <a:pt x="49847" y="1748"/>
                </a:lnTo>
                <a:lnTo>
                  <a:pt x="49847" y="0"/>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69"/>
          <p:cNvSpPr/>
          <p:nvPr/>
        </p:nvSpPr>
        <p:spPr>
          <a:xfrm flipH="1">
            <a:off x="452550" y="2279125"/>
            <a:ext cx="101425" cy="3042600"/>
          </a:xfrm>
          <a:custGeom>
            <a:rect b="b" l="l" r="r" t="t"/>
            <a:pathLst>
              <a:path extrusionOk="0" h="49846" w="1749">
                <a:moveTo>
                  <a:pt x="1" y="1"/>
                </a:moveTo>
                <a:lnTo>
                  <a:pt x="1" y="49846"/>
                </a:lnTo>
                <a:lnTo>
                  <a:pt x="1748" y="49846"/>
                </a:lnTo>
                <a:lnTo>
                  <a:pt x="1748" y="1"/>
                </a:lnTo>
                <a:close/>
              </a:path>
            </a:pathLst>
          </a:custGeom>
          <a:solidFill>
            <a:srgbClr val="E9B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9" name="Google Shape;1889;p69"/>
          <p:cNvPicPr preferRelativeResize="0"/>
          <p:nvPr/>
        </p:nvPicPr>
        <p:blipFill>
          <a:blip r:embed="rId3">
            <a:alphaModFix/>
          </a:blip>
          <a:stretch>
            <a:fillRect/>
          </a:stretch>
        </p:blipFill>
        <p:spPr>
          <a:xfrm flipH="1">
            <a:off x="5573575" y="1735375"/>
            <a:ext cx="3295450" cy="3295450"/>
          </a:xfrm>
          <a:prstGeom prst="rect">
            <a:avLst/>
          </a:prstGeom>
          <a:noFill/>
          <a:ln>
            <a:noFill/>
          </a:ln>
        </p:spPr>
      </p:pic>
      <p:pic>
        <p:nvPicPr>
          <p:cNvPr id="1890" name="Google Shape;1890;p69"/>
          <p:cNvPicPr preferRelativeResize="0"/>
          <p:nvPr/>
        </p:nvPicPr>
        <p:blipFill>
          <a:blip r:embed="rId4">
            <a:alphaModFix/>
          </a:blip>
          <a:stretch>
            <a:fillRect/>
          </a:stretch>
        </p:blipFill>
        <p:spPr>
          <a:xfrm>
            <a:off x="2223000" y="1227875"/>
            <a:ext cx="3539901" cy="21652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pic>
        <p:nvPicPr>
          <p:cNvPr descr="tVrEAaAd9no5dqpZ5xlZbnIFjWOxK2a_clah2QqBuzmckywoGXjnIYrguKtIJ5-sF7iYe7oa9X5WYEqYqxyUic64bP9kXwoEOez4BieQ6reGIw5Xnf9VYpE2pqDIcdzHA70Tb71EL1I, Concept 2 3 &#10;Thi. is o 2 &#10;Added to My &#10;A Web &#10;My Stuf &#10;Other '%rking this m &#10;Tutors &#10;Start my Grwp   &#10;UfYU5iyyGi7U5oQLDtuyppDbQ03CoO67JvecnjjEt__ri143E1yah6Vx8i0sNAO9FR2sqdFHVbA2uGPV9mhuXc7rIySW7A2Klz9HZnLarwwzxO_DZJw-ds0uTWn52saDl8HuCsqutKo, A Web Page &#10;Teach My Stuf &#10;is o problem of the &#10;Thia Highlight: &#10;Concept 1 &#10;Concept 2   &#10;C0KlaPITLOLylBvBy-oLzRKI8a4V97uClmycLg_tQgsoV_4OB496Xu5MjCUIXT_OF5umY1EtwhLbOQAQy2sr9svpOXoN6qCwDqX3lfl8TB5XGugkuQVuhgO1H37ErLZIBxzr0xUpzn4, A Web Page &#10;aoxO &#10;htt s:/,' &#10;Home &#10;Collaborate &#10;Learn &#10;Teach &#10;My stuff &#10;Leave Room &#10;Tutor &#10;Whiteboard   &#10;LKKbDz-mAVCTYYpxWD8ABwG-4iUbTEt6SsjmTB4D0XsefVG3s4jDqg4NGndwBA7l6qLAuZ0e_Fpb567Q4mBJxmFxexHt4yIBFforM3VxCukz0HmLx-DoQh9PpWM8j1fUvkZ0QvvEzLw, A Web Page &#10;Home Collaborate Learn Teach My Stuff &#10;Tutors Available for Help   &#10;xovXtqn4rdeVhxXrAK7lbI4fwSh2413caPBTVfAnJhPAdehKjpSujNIyJJOmHpSvF_ua7t0C4E22HuVs4kKp3GHHv-Gp3MGEIG8m3Dt8zxdpZa0yrYE1beycCwlzV67ORigZTsbMk9k, A Web Page &#10;Home Collaborate Learn Teach My Stuff &#10;Concept 4 &#10;Problem 4:   &#10;DH_SpgEpYBzDa2UsrAXRb86AldB6dHn6fGnVvqFTMSZZcFdEvS1nvTZpACr1FKZiL3YeawsiJi7rLr-1v1UJ5QFUHkgdYMvQxB-_BRnOiRBlKI9S3NM4ODu0tQJxNJER09F8bGgamEs, A Web Page &#10;Home &#10;Concept 2 Problem 3 &#10;This is o problem about concept Z &#10;Here is the problem description &#10;Col Loborate &#10;Learn &#10;Teach &#10;My stuf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94" name="Google Shape;1994;p78"/>
          <p:cNvPicPr preferRelativeResize="0"/>
          <p:nvPr/>
        </p:nvPicPr>
        <p:blipFill>
          <a:blip r:embed="rId3">
            <a:alphaModFix/>
          </a:blip>
          <a:stretch>
            <a:fillRect/>
          </a:stretch>
        </p:blipFill>
        <p:spPr>
          <a:xfrm>
            <a:off x="116425" y="44500"/>
            <a:ext cx="8866475" cy="5055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sp>
        <p:nvSpPr>
          <p:cNvPr id="1999" name="Google Shape;1999;p79"/>
          <p:cNvSpPr txBox="1"/>
          <p:nvPr>
            <p:ph idx="1" type="body"/>
          </p:nvPr>
        </p:nvSpPr>
        <p:spPr>
          <a:xfrm>
            <a:off x="882200" y="1879650"/>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a:t>
            </a:r>
            <a:r>
              <a:rPr lang="en" sz="1400"/>
              <a:t>You are preparing for a final exam worth a big portion of your grade, and you go onto our platform </a:t>
            </a:r>
            <a:r>
              <a:rPr b="1" lang="en" sz="1400">
                <a:latin typeface="Montserrat"/>
                <a:ea typeface="Montserrat"/>
                <a:cs typeface="Montserrat"/>
                <a:sym typeface="Montserrat"/>
              </a:rPr>
              <a:t>seeking discussion and practice</a:t>
            </a:r>
            <a:r>
              <a:rPr lang="en" sz="1400"/>
              <a:t> with concepts. There are a few clarifications you want to receive about a data structure used in problem four, but you also feel like you </a:t>
            </a:r>
            <a:r>
              <a:rPr b="1" lang="en" sz="1400">
                <a:latin typeface="Montserrat"/>
                <a:ea typeface="Montserrat"/>
                <a:cs typeface="Montserrat"/>
                <a:sym typeface="Montserrat"/>
              </a:rPr>
              <a:t>have some understanding to share</a:t>
            </a:r>
            <a:r>
              <a:rPr lang="en" sz="1400"/>
              <a:t>. Where do you go?</a:t>
            </a:r>
            <a:r>
              <a:rPr lang="en" sz="1400"/>
              <a:t>”</a:t>
            </a:r>
            <a:endParaRPr sz="1400"/>
          </a:p>
        </p:txBody>
      </p:sp>
      <p:sp>
        <p:nvSpPr>
          <p:cNvPr id="2000" name="Google Shape;2000;p7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2</a:t>
            </a:r>
            <a:endParaRPr/>
          </a:p>
        </p:txBody>
      </p:sp>
      <p:sp>
        <p:nvSpPr>
          <p:cNvPr id="2001" name="Google Shape;2001;p79"/>
          <p:cNvSpPr txBox="1"/>
          <p:nvPr>
            <p:ph idx="1" type="body"/>
          </p:nvPr>
        </p:nvSpPr>
        <p:spPr>
          <a:xfrm>
            <a:off x="910975" y="1282575"/>
            <a:ext cx="3713100" cy="53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2200">
                <a:latin typeface="Montserrat"/>
                <a:ea typeface="Montserrat"/>
                <a:cs typeface="Montserrat"/>
                <a:sym typeface="Montserrat"/>
              </a:rPr>
              <a:t>Collaborate with Others</a:t>
            </a:r>
            <a:endParaRPr b="1" sz="2200">
              <a:latin typeface="Montserrat"/>
              <a:ea typeface="Montserrat"/>
              <a:cs typeface="Montserrat"/>
              <a:sym typeface="Montserrat"/>
            </a:endParaRPr>
          </a:p>
        </p:txBody>
      </p:sp>
      <p:pic>
        <p:nvPicPr>
          <p:cNvPr id="2002" name="Google Shape;2002;p79"/>
          <p:cNvPicPr preferRelativeResize="0"/>
          <p:nvPr/>
        </p:nvPicPr>
        <p:blipFill>
          <a:blip r:embed="rId3">
            <a:alphaModFix/>
          </a:blip>
          <a:stretch>
            <a:fillRect/>
          </a:stretch>
        </p:blipFill>
        <p:spPr>
          <a:xfrm>
            <a:off x="4875350" y="1241175"/>
            <a:ext cx="3263375" cy="3263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pic>
        <p:nvPicPr>
          <p:cNvPr descr="UfYU5iyyGi7U5oQLDtuyppDbQ03CoO67JvecnjjEt__ri143E1yah6Vx8i0sNAO9FR2sqdFHVbA2uGPV9mhuXc7rIySW7A2Klz9HZnLarwwzxO_DZJw-ds0uTWn52saDl8HuCsqutKo, A Web Page &#10;Teach My Stuf &#10;is o problem of the &#10;Thia Highlight: &#10;Concept 1 &#10;Concept 2   &#10;tVrEAaAd9no5dqpZ5xlZbnIFjWOxK2a_clah2QqBuzmckywoGXjnIYrguKtIJ5-sF7iYe7oa9X5WYEqYqxyUic64bP9kXwoEOez4BieQ6reGIw5Xnf9VYpE2pqDIcdzHA70Tb71EL1I, Concept 2 3 &#10;Thi. is o 2 &#10;Added to My &#10;A Web &#10;My Stuf &#10;Other '%rking this m &#10;Tutors &#10;Start my Grwp   &#10;CcxUQve46WRWzQaiG9mj6rTX0EI52Ynwt8MmX6AIlJDGc-bieK2plaoOng_F4ngQo1qDPxU-lQgzt5c5xKFjAXUhA9LRG9kJ8bUzdXgf4WqhfpBtsHduVgaBx3pyRTTMiIQ_WlW1l8s, A Web Page &#10;Home &#10;iloborct &#10;Learn &#10;Teach &#10;My stuf &#10;Leave Room &#10;Whiteboard/Share screen   &#10;5sXz9rvJ7PXY-oIvoCXcDzYg50vaygul_TxprOkdTSD6_ozxVy-8ZuHL4Ih8lM2d96UxH0-EwZL5_5D5XXA6_xEGRXKoqau67tQrGFdeTVdtKgP925zEeWKwIzGRdVTOkc-yurFr6gQ, A Web Page &#10;Home Co!laborote Learn Teach My Stuff &#10;People Currentl Collaboratin &#10;Join &#10;Join &#10;Join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2007" name="Google Shape;2007;p80"/>
          <p:cNvPicPr preferRelativeResize="0"/>
          <p:nvPr/>
        </p:nvPicPr>
        <p:blipFill>
          <a:blip r:embed="rId3">
            <a:alphaModFix/>
          </a:blip>
          <a:stretch>
            <a:fillRect/>
          </a:stretch>
        </p:blipFill>
        <p:spPr>
          <a:xfrm>
            <a:off x="720700" y="76200"/>
            <a:ext cx="7638488" cy="50673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81"/>
          <p:cNvSpPr txBox="1"/>
          <p:nvPr>
            <p:ph idx="1" type="body"/>
          </p:nvPr>
        </p:nvSpPr>
        <p:spPr>
          <a:xfrm>
            <a:off x="806000" y="1879650"/>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a:t>
            </a:r>
            <a:r>
              <a:rPr lang="en" sz="1400"/>
              <a:t>After studying for your exam for many hours and </a:t>
            </a:r>
            <a:r>
              <a:rPr b="1" lang="en" sz="1400">
                <a:latin typeface="Montserrat"/>
                <a:ea typeface="Montserrat"/>
                <a:cs typeface="Montserrat"/>
                <a:sym typeface="Montserrat"/>
              </a:rPr>
              <a:t>succeeding </a:t>
            </a:r>
            <a:r>
              <a:rPr lang="en" sz="1400"/>
              <a:t>in practicing problem 4 on our platform, you feel much stronger about your understanding of a tough concept. You decide you want to </a:t>
            </a:r>
            <a:r>
              <a:rPr b="1" lang="en" sz="1400">
                <a:latin typeface="Montserrat"/>
                <a:ea typeface="Montserrat"/>
                <a:cs typeface="Montserrat"/>
                <a:sym typeface="Montserrat"/>
              </a:rPr>
              <a:t>test your mastery and share how you came to think about the problem </a:t>
            </a:r>
            <a:r>
              <a:rPr lang="en" sz="1400"/>
              <a:t>with others. What do you do?</a:t>
            </a:r>
            <a:r>
              <a:rPr lang="en" sz="1400"/>
              <a:t>”</a:t>
            </a:r>
            <a:endParaRPr sz="1400"/>
          </a:p>
        </p:txBody>
      </p:sp>
      <p:sp>
        <p:nvSpPr>
          <p:cNvPr id="2013" name="Google Shape;2013;p81"/>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3</a:t>
            </a:r>
            <a:endParaRPr/>
          </a:p>
        </p:txBody>
      </p:sp>
      <p:sp>
        <p:nvSpPr>
          <p:cNvPr id="2014" name="Google Shape;2014;p81"/>
          <p:cNvSpPr txBox="1"/>
          <p:nvPr>
            <p:ph idx="1" type="body"/>
          </p:nvPr>
        </p:nvSpPr>
        <p:spPr>
          <a:xfrm>
            <a:off x="834775" y="1282575"/>
            <a:ext cx="3713100" cy="53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2200">
                <a:latin typeface="Montserrat"/>
                <a:ea typeface="Montserrat"/>
                <a:cs typeface="Montserrat"/>
                <a:sym typeface="Montserrat"/>
              </a:rPr>
              <a:t>Teach a Problem</a:t>
            </a:r>
            <a:endParaRPr b="1" sz="2200">
              <a:latin typeface="Montserrat"/>
              <a:ea typeface="Montserrat"/>
              <a:cs typeface="Montserrat"/>
              <a:sym typeface="Montserrat"/>
            </a:endParaRPr>
          </a:p>
        </p:txBody>
      </p:sp>
      <p:pic>
        <p:nvPicPr>
          <p:cNvPr id="2015" name="Google Shape;2015;p81"/>
          <p:cNvPicPr preferRelativeResize="0"/>
          <p:nvPr/>
        </p:nvPicPr>
        <p:blipFill>
          <a:blip r:embed="rId3">
            <a:alphaModFix/>
          </a:blip>
          <a:stretch>
            <a:fillRect/>
          </a:stretch>
        </p:blipFill>
        <p:spPr>
          <a:xfrm>
            <a:off x="4757400" y="1081600"/>
            <a:ext cx="3422850" cy="3422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pic>
        <p:nvPicPr>
          <p:cNvPr descr="UfYU5iyyGi7U5oQLDtuyppDbQ03CoO67JvecnjjEt__ri143E1yah6Vx8i0sNAO9FR2sqdFHVbA2uGPV9mhuXc7rIySW7A2Klz9HZnLarwwzxO_DZJw-ds0uTWn52saDl8HuCsqutKo, A Web Page &#10;Teach My Stuf &#10;is o problem of the &#10;Thia Highlight: &#10;Concept 1 &#10;Concept 2   &#10;JfDirYBUkdHXf0NAsue7IVbeyQJWf6lVlqZXxu0b_3q9Fh8zchQaDjlI7C9Cb1buDEvb7kLl74Z82v3TgS0VQjy34wOISCrpuPCptiEz8Bm-4ZX8mNHxythqaxxx-d2RsNT_o3X5AXQ, A Web Page &#10;Home Collaborate Learn Teach My Stuff &#10;Problems you have Signed up to Teach &#10;Problems you have Solved   &#10;u8KerKiPfAIIElY0hXViLGzS4ZJ4a6lPuFfa-YTt-mlN6suHPfFXdyUxLtou_fTYbIjUJq1zAIUsWL5UZpG7x7LG9YrYWzUHWpNzmoOi0PQObbX3HStbrYBcaEEMdx4J1Jnc8ex9Rak, A Web Page &#10;Home &#10;Teach Problem 2.3 &#10;Record Live &#10;Collaborate &#10;Learn &#10;Teach My Stuff &#10;Upload a video   &#10;jIspLK1kJ5V9psdkFushpSoVyI_uEeDpYxaG7EFXt8oA75GBdURV4F1IhNR8LT2T9hEWbHFTo9jmjpUbHLjXoYtS_yy4Wv84Lho8oglB37-SUAqo7oBG1srfXlEu66UPjTHe1ZVOvak, htt s &#10;+-wme &#10;Co I ZOO rote &#10;Leo m &#10;Y, stuf &#10;Whiteboard &#10;Leave Room &#10;Learner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2020" name="Google Shape;2020;p82"/>
          <p:cNvPicPr preferRelativeResize="0"/>
          <p:nvPr/>
        </p:nvPicPr>
        <p:blipFill>
          <a:blip r:embed="rId3">
            <a:alphaModFix/>
          </a:blip>
          <a:stretch>
            <a:fillRect/>
          </a:stretch>
        </p:blipFill>
        <p:spPr>
          <a:xfrm>
            <a:off x="468925" y="44500"/>
            <a:ext cx="8307399" cy="5029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4" name="Shape 2024"/>
        <p:cNvGrpSpPr/>
        <p:nvPr/>
      </p:nvGrpSpPr>
      <p:grpSpPr>
        <a:xfrm>
          <a:off x="0" y="0"/>
          <a:ext cx="0" cy="0"/>
          <a:chOff x="0" y="0"/>
          <a:chExt cx="0" cy="0"/>
        </a:xfrm>
      </p:grpSpPr>
      <p:sp>
        <p:nvSpPr>
          <p:cNvPr id="2025" name="Google Shape;2025;p8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Method</a:t>
            </a:r>
            <a:endParaRPr>
              <a:solidFill>
                <a:srgbClr val="627859"/>
              </a:solidFill>
            </a:endParaRPr>
          </a:p>
        </p:txBody>
      </p:sp>
      <p:sp>
        <p:nvSpPr>
          <p:cNvPr id="2026" name="Google Shape;2026;p83"/>
          <p:cNvSpPr txBox="1"/>
          <p:nvPr/>
        </p:nvSpPr>
        <p:spPr>
          <a:xfrm>
            <a:off x="658850" y="1147813"/>
            <a:ext cx="8038200" cy="682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000">
                <a:solidFill>
                  <a:srgbClr val="627859"/>
                </a:solidFill>
                <a:latin typeface="Montserrat Medium"/>
                <a:ea typeface="Montserrat Medium"/>
                <a:cs typeface="Montserrat Medium"/>
                <a:sym typeface="Montserrat Medium"/>
              </a:rPr>
              <a:t>Participants:</a:t>
            </a:r>
            <a:br>
              <a:rPr lang="en" sz="2000">
                <a:solidFill>
                  <a:srgbClr val="627859"/>
                </a:solidFill>
                <a:latin typeface="Montserrat Medium"/>
                <a:ea typeface="Montserrat Medium"/>
                <a:cs typeface="Montserrat Medium"/>
                <a:sym typeface="Montserrat Medium"/>
              </a:rPr>
            </a:br>
            <a:br>
              <a:rPr lang="en" sz="2000">
                <a:solidFill>
                  <a:srgbClr val="627859"/>
                </a:solidFill>
                <a:latin typeface="Montserrat Medium"/>
                <a:ea typeface="Montserrat Medium"/>
                <a:cs typeface="Montserrat Medium"/>
                <a:sym typeface="Montserrat Medium"/>
              </a:rPr>
            </a:br>
            <a:br>
              <a:rPr lang="en" sz="2000">
                <a:solidFill>
                  <a:srgbClr val="627859"/>
                </a:solidFill>
                <a:latin typeface="Montserrat Medium"/>
                <a:ea typeface="Montserrat Medium"/>
                <a:cs typeface="Montserrat Medium"/>
                <a:sym typeface="Montserrat Medium"/>
              </a:rPr>
            </a:br>
            <a:br>
              <a:rPr lang="en" sz="2000">
                <a:solidFill>
                  <a:srgbClr val="627859"/>
                </a:solidFill>
                <a:latin typeface="Montserrat Medium"/>
                <a:ea typeface="Montserrat Medium"/>
                <a:cs typeface="Montserrat Medium"/>
                <a:sym typeface="Montserrat Medium"/>
              </a:rPr>
            </a:br>
            <a:endParaRPr sz="2000">
              <a:solidFill>
                <a:srgbClr val="627859"/>
              </a:solidFill>
              <a:latin typeface="Montserrat Medium"/>
              <a:ea typeface="Montserrat Medium"/>
              <a:cs typeface="Montserrat Medium"/>
              <a:sym typeface="Montserrat Medium"/>
            </a:endParaRPr>
          </a:p>
          <a:p>
            <a:pPr indent="0" lvl="0" marL="457200" rtl="0" algn="l">
              <a:spcBef>
                <a:spcPts val="0"/>
              </a:spcBef>
              <a:spcAft>
                <a:spcPts val="0"/>
              </a:spcAft>
              <a:buNone/>
            </a:pPr>
            <a:r>
              <a:t/>
            </a:r>
            <a:endParaRPr sz="2000">
              <a:solidFill>
                <a:srgbClr val="627859"/>
              </a:solidFill>
              <a:latin typeface="Montserrat Medium"/>
              <a:ea typeface="Montserrat Medium"/>
              <a:cs typeface="Montserrat Medium"/>
              <a:sym typeface="Montserrat Medium"/>
            </a:endParaRPr>
          </a:p>
        </p:txBody>
      </p:sp>
      <p:pic>
        <p:nvPicPr>
          <p:cNvPr id="2027" name="Google Shape;2027;p83"/>
          <p:cNvPicPr preferRelativeResize="0"/>
          <p:nvPr/>
        </p:nvPicPr>
        <p:blipFill>
          <a:blip r:embed="rId3">
            <a:alphaModFix/>
          </a:blip>
          <a:stretch>
            <a:fillRect/>
          </a:stretch>
        </p:blipFill>
        <p:spPr>
          <a:xfrm>
            <a:off x="6234948" y="1993800"/>
            <a:ext cx="795177" cy="730200"/>
          </a:xfrm>
          <a:prstGeom prst="rect">
            <a:avLst/>
          </a:prstGeom>
          <a:noFill/>
          <a:ln>
            <a:noFill/>
          </a:ln>
        </p:spPr>
      </p:pic>
      <p:pic>
        <p:nvPicPr>
          <p:cNvPr id="2028" name="Google Shape;2028;p83"/>
          <p:cNvPicPr preferRelativeResize="0"/>
          <p:nvPr/>
        </p:nvPicPr>
        <p:blipFill>
          <a:blip r:embed="rId4">
            <a:alphaModFix/>
          </a:blip>
          <a:stretch>
            <a:fillRect/>
          </a:stretch>
        </p:blipFill>
        <p:spPr>
          <a:xfrm>
            <a:off x="3926188" y="1993138"/>
            <a:ext cx="795174" cy="731520"/>
          </a:xfrm>
          <a:prstGeom prst="rect">
            <a:avLst/>
          </a:prstGeom>
          <a:noFill/>
          <a:ln>
            <a:noFill/>
          </a:ln>
        </p:spPr>
      </p:pic>
      <p:pic>
        <p:nvPicPr>
          <p:cNvPr id="2029" name="Google Shape;2029;p83"/>
          <p:cNvPicPr preferRelativeResize="0"/>
          <p:nvPr/>
        </p:nvPicPr>
        <p:blipFill>
          <a:blip r:embed="rId5">
            <a:alphaModFix/>
          </a:blip>
          <a:stretch>
            <a:fillRect/>
          </a:stretch>
        </p:blipFill>
        <p:spPr>
          <a:xfrm>
            <a:off x="1834375" y="1993807"/>
            <a:ext cx="764700" cy="801642"/>
          </a:xfrm>
          <a:prstGeom prst="rect">
            <a:avLst/>
          </a:prstGeom>
          <a:noFill/>
          <a:ln>
            <a:noFill/>
          </a:ln>
        </p:spPr>
      </p:pic>
      <p:sp>
        <p:nvSpPr>
          <p:cNvPr id="2030" name="Google Shape;2030;p83"/>
          <p:cNvSpPr txBox="1"/>
          <p:nvPr/>
        </p:nvSpPr>
        <p:spPr>
          <a:xfrm>
            <a:off x="1936672" y="2748825"/>
            <a:ext cx="5601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R</a:t>
            </a:r>
            <a:endParaRPr b="1"/>
          </a:p>
        </p:txBody>
      </p:sp>
      <p:sp>
        <p:nvSpPr>
          <p:cNvPr id="2031" name="Google Shape;2031;p83"/>
          <p:cNvSpPr txBox="1"/>
          <p:nvPr/>
        </p:nvSpPr>
        <p:spPr>
          <a:xfrm>
            <a:off x="3941425" y="2724000"/>
            <a:ext cx="7647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V</a:t>
            </a:r>
            <a:endParaRPr b="1"/>
          </a:p>
        </p:txBody>
      </p:sp>
      <p:sp>
        <p:nvSpPr>
          <p:cNvPr id="2032" name="Google Shape;2032;p83"/>
          <p:cNvSpPr txBox="1"/>
          <p:nvPr/>
        </p:nvSpPr>
        <p:spPr>
          <a:xfrm>
            <a:off x="6250200" y="2724000"/>
            <a:ext cx="7647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Z</a:t>
            </a:r>
            <a:endParaRPr b="1"/>
          </a:p>
        </p:txBody>
      </p:sp>
      <p:sp>
        <p:nvSpPr>
          <p:cNvPr id="2033" name="Google Shape;2033;p83"/>
          <p:cNvSpPr txBox="1"/>
          <p:nvPr/>
        </p:nvSpPr>
        <p:spPr>
          <a:xfrm>
            <a:off x="1093450" y="3179375"/>
            <a:ext cx="2359500" cy="831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latin typeface="Montserrat Medium"/>
                <a:ea typeface="Montserrat Medium"/>
                <a:cs typeface="Montserrat Medium"/>
                <a:sym typeface="Montserrat Medium"/>
              </a:rPr>
              <a:t>College junior humanities major at a Midwestern SLAC</a:t>
            </a:r>
            <a:endParaRPr>
              <a:latin typeface="Montserrat Medium"/>
              <a:ea typeface="Montserrat Medium"/>
              <a:cs typeface="Montserrat Medium"/>
              <a:sym typeface="Montserrat Medium"/>
            </a:endParaRPr>
          </a:p>
        </p:txBody>
      </p:sp>
      <p:sp>
        <p:nvSpPr>
          <p:cNvPr id="2034" name="Google Shape;2034;p83"/>
          <p:cNvSpPr txBox="1"/>
          <p:nvPr/>
        </p:nvSpPr>
        <p:spPr>
          <a:xfrm>
            <a:off x="3392250" y="3179375"/>
            <a:ext cx="2359500" cy="10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a:latin typeface="Montserrat Medium"/>
                <a:ea typeface="Montserrat Medium"/>
                <a:cs typeface="Montserrat Medium"/>
                <a:sym typeface="Montserrat Medium"/>
              </a:rPr>
              <a:t>Recent college graduate and works as a software engineer</a:t>
            </a:r>
            <a:r>
              <a:rPr lang="en">
                <a:solidFill>
                  <a:srgbClr val="1D1C1D"/>
                </a:solidFill>
                <a:latin typeface="Montserrat"/>
                <a:ea typeface="Montserrat"/>
                <a:cs typeface="Montserrat"/>
                <a:sym typeface="Montserrat"/>
              </a:rPr>
              <a:t>.</a:t>
            </a:r>
            <a:endParaRPr>
              <a:solidFill>
                <a:srgbClr val="1D1C1D"/>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a:latin typeface="Montserrat Medium"/>
              <a:ea typeface="Montserrat Medium"/>
              <a:cs typeface="Montserrat Medium"/>
              <a:sym typeface="Montserrat Medium"/>
            </a:endParaRPr>
          </a:p>
        </p:txBody>
      </p:sp>
      <p:sp>
        <p:nvSpPr>
          <p:cNvPr id="2035" name="Google Shape;2035;p83"/>
          <p:cNvSpPr txBox="1"/>
          <p:nvPr/>
        </p:nvSpPr>
        <p:spPr>
          <a:xfrm>
            <a:off x="5721675" y="3134875"/>
            <a:ext cx="2644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1st year MS student in EALC at Stanford</a:t>
            </a:r>
            <a:endParaRPr>
              <a:latin typeface="Montserrat Medium"/>
              <a:ea typeface="Montserrat Medium"/>
              <a:cs typeface="Montserrat Medium"/>
              <a:sym typeface="Montserrat Medium"/>
            </a:endParaRPr>
          </a:p>
          <a:p>
            <a:pPr indent="0" lvl="0" marL="0" rtl="0" algn="l">
              <a:spcBef>
                <a:spcPts val="0"/>
              </a:spcBef>
              <a:spcAft>
                <a:spcPts val="0"/>
              </a:spcAft>
              <a:buNone/>
            </a:pPr>
            <a:r>
              <a:rPr lang="en">
                <a:latin typeface="Montserrat Medium"/>
                <a:ea typeface="Montserrat Medium"/>
                <a:cs typeface="Montserrat Medium"/>
                <a:sym typeface="Montserrat Medium"/>
              </a:rPr>
              <a:t>Taking CS106A this quarter</a:t>
            </a:r>
            <a:endParaRPr>
              <a:latin typeface="Montserrat Medium"/>
              <a:ea typeface="Montserrat Medium"/>
              <a:cs typeface="Montserrat Medium"/>
              <a:sym typeface="Montserrat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84"/>
          <p:cNvSpPr txBox="1"/>
          <p:nvPr/>
        </p:nvSpPr>
        <p:spPr>
          <a:xfrm>
            <a:off x="101825" y="1072550"/>
            <a:ext cx="8038200" cy="37365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1800">
                <a:solidFill>
                  <a:srgbClr val="627859"/>
                </a:solidFill>
                <a:latin typeface="Montserrat Medium"/>
                <a:ea typeface="Montserrat Medium"/>
                <a:cs typeface="Montserrat Medium"/>
                <a:sym typeface="Montserrat Medium"/>
              </a:rPr>
              <a:t>Participants:</a:t>
            </a:r>
            <a:br>
              <a:rPr lang="en" sz="1800">
                <a:solidFill>
                  <a:srgbClr val="627859"/>
                </a:solidFill>
                <a:latin typeface="Montserrat Medium"/>
                <a:ea typeface="Montserrat Medium"/>
                <a:cs typeface="Montserrat Medium"/>
                <a:sym typeface="Montserrat Medium"/>
              </a:rPr>
            </a:br>
            <a:br>
              <a:rPr lang="en" sz="1800">
                <a:solidFill>
                  <a:srgbClr val="627859"/>
                </a:solidFill>
                <a:latin typeface="Montserrat Medium"/>
                <a:ea typeface="Montserrat Medium"/>
                <a:cs typeface="Montserrat Medium"/>
                <a:sym typeface="Montserrat Medium"/>
              </a:rPr>
            </a:br>
            <a:br>
              <a:rPr lang="en" sz="1800">
                <a:solidFill>
                  <a:srgbClr val="627859"/>
                </a:solidFill>
                <a:latin typeface="Montserrat Medium"/>
                <a:ea typeface="Montserrat Medium"/>
                <a:cs typeface="Montserrat Medium"/>
                <a:sym typeface="Montserrat Medium"/>
              </a:rPr>
            </a:br>
            <a:br>
              <a:rPr lang="en" sz="1800">
                <a:solidFill>
                  <a:srgbClr val="627859"/>
                </a:solidFill>
                <a:latin typeface="Montserrat Medium"/>
                <a:ea typeface="Montserrat Medium"/>
                <a:cs typeface="Montserrat Medium"/>
                <a:sym typeface="Montserrat Medium"/>
              </a:rPr>
            </a:br>
            <a:endParaRPr sz="1800">
              <a:solidFill>
                <a:srgbClr val="627859"/>
              </a:solidFill>
              <a:latin typeface="Montserrat Medium"/>
              <a:ea typeface="Montserrat Medium"/>
              <a:cs typeface="Montserrat Medium"/>
              <a:sym typeface="Montserrat Medium"/>
            </a:endParaRPr>
          </a:p>
          <a:p>
            <a:pPr indent="0" lvl="0" marL="457200" rtl="0" algn="l">
              <a:spcBef>
                <a:spcPts val="0"/>
              </a:spcBef>
              <a:spcAft>
                <a:spcPts val="0"/>
              </a:spcAft>
              <a:buNone/>
            </a:pPr>
            <a:r>
              <a:t/>
            </a:r>
            <a:endParaRPr sz="1800">
              <a:solidFill>
                <a:srgbClr val="627859"/>
              </a:solidFill>
              <a:latin typeface="Montserrat Medium"/>
              <a:ea typeface="Montserrat Medium"/>
              <a:cs typeface="Montserrat Medium"/>
              <a:sym typeface="Montserrat Medium"/>
            </a:endParaRPr>
          </a:p>
          <a:p>
            <a:pPr indent="0" lvl="0" marL="457200" rtl="0" algn="l">
              <a:spcBef>
                <a:spcPts val="0"/>
              </a:spcBef>
              <a:spcAft>
                <a:spcPts val="0"/>
              </a:spcAft>
              <a:buNone/>
            </a:pPr>
            <a:r>
              <a:rPr lang="en" sz="1800">
                <a:solidFill>
                  <a:srgbClr val="627859"/>
                </a:solidFill>
                <a:latin typeface="Montserrat Medium"/>
                <a:ea typeface="Montserrat Medium"/>
                <a:cs typeface="Montserrat Medium"/>
                <a:sym typeface="Montserrat Medium"/>
              </a:rPr>
              <a:t>Roles:</a:t>
            </a:r>
            <a:br>
              <a:rPr lang="en" sz="1800">
                <a:solidFill>
                  <a:srgbClr val="627859"/>
                </a:solidFill>
                <a:latin typeface="Montserrat Medium"/>
                <a:ea typeface="Montserrat Medium"/>
                <a:cs typeface="Montserrat Medium"/>
                <a:sym typeface="Montserrat Medium"/>
              </a:rPr>
            </a:br>
            <a:br>
              <a:rPr lang="en" sz="1800">
                <a:solidFill>
                  <a:srgbClr val="627859"/>
                </a:solidFill>
                <a:latin typeface="Montserrat Medium"/>
                <a:ea typeface="Montserrat Medium"/>
                <a:cs typeface="Montserrat Medium"/>
                <a:sym typeface="Montserrat Medium"/>
              </a:rPr>
            </a:br>
            <a:br>
              <a:rPr lang="en" sz="1800">
                <a:solidFill>
                  <a:srgbClr val="627859"/>
                </a:solidFill>
                <a:latin typeface="Montserrat Medium"/>
                <a:ea typeface="Montserrat Medium"/>
                <a:cs typeface="Montserrat Medium"/>
                <a:sym typeface="Montserrat Medium"/>
              </a:rPr>
            </a:br>
            <a:endParaRPr sz="1800">
              <a:solidFill>
                <a:srgbClr val="627859"/>
              </a:solidFill>
              <a:latin typeface="Montserrat Medium"/>
              <a:ea typeface="Montserrat Medium"/>
              <a:cs typeface="Montserrat Medium"/>
              <a:sym typeface="Montserrat Medium"/>
            </a:endParaRPr>
          </a:p>
          <a:p>
            <a:pPr indent="0" lvl="0" marL="457200" rtl="0" algn="l">
              <a:spcBef>
                <a:spcPts val="0"/>
              </a:spcBef>
              <a:spcAft>
                <a:spcPts val="0"/>
              </a:spcAft>
              <a:buNone/>
            </a:pPr>
            <a:r>
              <a:t/>
            </a:r>
            <a:endParaRPr sz="1800">
              <a:solidFill>
                <a:srgbClr val="627859"/>
              </a:solidFill>
              <a:latin typeface="Montserrat Medium"/>
              <a:ea typeface="Montserrat Medium"/>
              <a:cs typeface="Montserrat Medium"/>
              <a:sym typeface="Montserrat Medium"/>
            </a:endParaRPr>
          </a:p>
        </p:txBody>
      </p:sp>
      <p:sp>
        <p:nvSpPr>
          <p:cNvPr id="2041" name="Google Shape;2041;p8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Method</a:t>
            </a:r>
            <a:endParaRPr>
              <a:solidFill>
                <a:srgbClr val="627859"/>
              </a:solidFill>
            </a:endParaRPr>
          </a:p>
        </p:txBody>
      </p:sp>
      <p:pic>
        <p:nvPicPr>
          <p:cNvPr id="2042" name="Google Shape;2042;p84"/>
          <p:cNvPicPr preferRelativeResize="0"/>
          <p:nvPr/>
        </p:nvPicPr>
        <p:blipFill>
          <a:blip r:embed="rId3">
            <a:alphaModFix/>
          </a:blip>
          <a:stretch>
            <a:fillRect/>
          </a:stretch>
        </p:blipFill>
        <p:spPr>
          <a:xfrm>
            <a:off x="2805948" y="1536600"/>
            <a:ext cx="795177" cy="730200"/>
          </a:xfrm>
          <a:prstGeom prst="rect">
            <a:avLst/>
          </a:prstGeom>
          <a:noFill/>
          <a:ln>
            <a:noFill/>
          </a:ln>
        </p:spPr>
      </p:pic>
      <p:pic>
        <p:nvPicPr>
          <p:cNvPr id="2043" name="Google Shape;2043;p84"/>
          <p:cNvPicPr preferRelativeResize="0"/>
          <p:nvPr/>
        </p:nvPicPr>
        <p:blipFill>
          <a:blip r:embed="rId4">
            <a:alphaModFix/>
          </a:blip>
          <a:stretch>
            <a:fillRect/>
          </a:stretch>
        </p:blipFill>
        <p:spPr>
          <a:xfrm>
            <a:off x="1640188" y="1535938"/>
            <a:ext cx="795174" cy="731520"/>
          </a:xfrm>
          <a:prstGeom prst="rect">
            <a:avLst/>
          </a:prstGeom>
          <a:noFill/>
          <a:ln>
            <a:noFill/>
          </a:ln>
        </p:spPr>
      </p:pic>
      <p:pic>
        <p:nvPicPr>
          <p:cNvPr id="2044" name="Google Shape;2044;p84"/>
          <p:cNvPicPr preferRelativeResize="0"/>
          <p:nvPr/>
        </p:nvPicPr>
        <p:blipFill>
          <a:blip r:embed="rId5">
            <a:alphaModFix/>
          </a:blip>
          <a:stretch>
            <a:fillRect/>
          </a:stretch>
        </p:blipFill>
        <p:spPr>
          <a:xfrm>
            <a:off x="565850" y="1553800"/>
            <a:ext cx="764700" cy="764700"/>
          </a:xfrm>
          <a:prstGeom prst="rect">
            <a:avLst/>
          </a:prstGeom>
          <a:noFill/>
          <a:ln>
            <a:noFill/>
          </a:ln>
        </p:spPr>
      </p:pic>
      <p:sp>
        <p:nvSpPr>
          <p:cNvPr id="2045" name="Google Shape;2045;p84"/>
          <p:cNvSpPr txBox="1"/>
          <p:nvPr/>
        </p:nvSpPr>
        <p:spPr>
          <a:xfrm>
            <a:off x="641272" y="2291625"/>
            <a:ext cx="5601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Rob</a:t>
            </a:r>
            <a:endParaRPr b="1"/>
          </a:p>
        </p:txBody>
      </p:sp>
      <p:sp>
        <p:nvSpPr>
          <p:cNvPr id="2046" name="Google Shape;2046;p84"/>
          <p:cNvSpPr txBox="1"/>
          <p:nvPr/>
        </p:nvSpPr>
        <p:spPr>
          <a:xfrm>
            <a:off x="1655425" y="2266800"/>
            <a:ext cx="7647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Vineet</a:t>
            </a:r>
            <a:endParaRPr b="1"/>
          </a:p>
        </p:txBody>
      </p:sp>
      <p:sp>
        <p:nvSpPr>
          <p:cNvPr id="2047" name="Google Shape;2047;p84"/>
          <p:cNvSpPr txBox="1"/>
          <p:nvPr/>
        </p:nvSpPr>
        <p:spPr>
          <a:xfrm>
            <a:off x="2821200" y="2266800"/>
            <a:ext cx="764700" cy="3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t>Zoey</a:t>
            </a:r>
            <a:endParaRPr b="1"/>
          </a:p>
        </p:txBody>
      </p:sp>
      <p:pic>
        <p:nvPicPr>
          <p:cNvPr id="2048" name="Google Shape;2048;p84"/>
          <p:cNvPicPr preferRelativeResize="0"/>
          <p:nvPr/>
        </p:nvPicPr>
        <p:blipFill>
          <a:blip r:embed="rId6">
            <a:alphaModFix/>
          </a:blip>
          <a:stretch>
            <a:fillRect/>
          </a:stretch>
        </p:blipFill>
        <p:spPr>
          <a:xfrm>
            <a:off x="565050" y="3154575"/>
            <a:ext cx="764700" cy="764700"/>
          </a:xfrm>
          <a:prstGeom prst="rect">
            <a:avLst/>
          </a:prstGeom>
          <a:noFill/>
          <a:ln>
            <a:noFill/>
          </a:ln>
        </p:spPr>
      </p:pic>
      <p:pic>
        <p:nvPicPr>
          <p:cNvPr id="2049" name="Google Shape;2049;p84"/>
          <p:cNvPicPr preferRelativeResize="0"/>
          <p:nvPr/>
        </p:nvPicPr>
        <p:blipFill>
          <a:blip r:embed="rId7">
            <a:alphaModFix/>
          </a:blip>
          <a:stretch>
            <a:fillRect/>
          </a:stretch>
        </p:blipFill>
        <p:spPr>
          <a:xfrm>
            <a:off x="1582375" y="3154575"/>
            <a:ext cx="764700" cy="764700"/>
          </a:xfrm>
          <a:prstGeom prst="rect">
            <a:avLst/>
          </a:prstGeom>
          <a:noFill/>
          <a:ln>
            <a:noFill/>
          </a:ln>
        </p:spPr>
      </p:pic>
      <p:pic>
        <p:nvPicPr>
          <p:cNvPr id="2050" name="Google Shape;2050;p84"/>
          <p:cNvPicPr preferRelativeResize="0"/>
          <p:nvPr/>
        </p:nvPicPr>
        <p:blipFill>
          <a:blip r:embed="rId8">
            <a:alphaModFix/>
          </a:blip>
          <a:stretch>
            <a:fillRect/>
          </a:stretch>
        </p:blipFill>
        <p:spPr>
          <a:xfrm>
            <a:off x="2599697" y="3154575"/>
            <a:ext cx="764700" cy="764700"/>
          </a:xfrm>
          <a:prstGeom prst="rect">
            <a:avLst/>
          </a:prstGeom>
          <a:noFill/>
          <a:ln>
            <a:noFill/>
          </a:ln>
        </p:spPr>
      </p:pic>
      <p:pic>
        <p:nvPicPr>
          <p:cNvPr id="2051" name="Google Shape;2051;p84"/>
          <p:cNvPicPr preferRelativeResize="0"/>
          <p:nvPr/>
        </p:nvPicPr>
        <p:blipFill>
          <a:blip r:embed="rId9">
            <a:alphaModFix/>
          </a:blip>
          <a:stretch>
            <a:fillRect/>
          </a:stretch>
        </p:blipFill>
        <p:spPr>
          <a:xfrm>
            <a:off x="3617025" y="3207500"/>
            <a:ext cx="764700" cy="764700"/>
          </a:xfrm>
          <a:prstGeom prst="rect">
            <a:avLst/>
          </a:prstGeom>
          <a:noFill/>
          <a:ln>
            <a:noFill/>
          </a:ln>
        </p:spPr>
      </p:pic>
      <p:sp>
        <p:nvSpPr>
          <p:cNvPr id="2052" name="Google Shape;2052;p84"/>
          <p:cNvSpPr txBox="1"/>
          <p:nvPr/>
        </p:nvSpPr>
        <p:spPr>
          <a:xfrm>
            <a:off x="462800" y="3885350"/>
            <a:ext cx="7647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Trisha</a:t>
            </a:r>
            <a:endParaRPr b="1"/>
          </a:p>
        </p:txBody>
      </p:sp>
      <p:sp>
        <p:nvSpPr>
          <p:cNvPr id="2053" name="Google Shape;2053;p84"/>
          <p:cNvSpPr txBox="1"/>
          <p:nvPr/>
        </p:nvSpPr>
        <p:spPr>
          <a:xfrm>
            <a:off x="1445925" y="3885350"/>
            <a:ext cx="7950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Angela</a:t>
            </a:r>
            <a:endParaRPr b="1"/>
          </a:p>
        </p:txBody>
      </p:sp>
      <p:sp>
        <p:nvSpPr>
          <p:cNvPr id="2054" name="Google Shape;2054;p84"/>
          <p:cNvSpPr txBox="1"/>
          <p:nvPr/>
        </p:nvSpPr>
        <p:spPr>
          <a:xfrm>
            <a:off x="2584550" y="3885350"/>
            <a:ext cx="7950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Daniel</a:t>
            </a:r>
            <a:endParaRPr b="1"/>
          </a:p>
        </p:txBody>
      </p:sp>
      <p:sp>
        <p:nvSpPr>
          <p:cNvPr id="2055" name="Google Shape;2055;p84"/>
          <p:cNvSpPr txBox="1"/>
          <p:nvPr/>
        </p:nvSpPr>
        <p:spPr>
          <a:xfrm>
            <a:off x="3601875" y="3885350"/>
            <a:ext cx="9195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Juliette</a:t>
            </a:r>
            <a:endParaRPr b="1"/>
          </a:p>
        </p:txBody>
      </p:sp>
      <p:grpSp>
        <p:nvGrpSpPr>
          <p:cNvPr id="2056" name="Google Shape;2056;p84"/>
          <p:cNvGrpSpPr/>
          <p:nvPr/>
        </p:nvGrpSpPr>
        <p:grpSpPr>
          <a:xfrm>
            <a:off x="4521376" y="1418700"/>
            <a:ext cx="4356079" cy="2553500"/>
            <a:chOff x="5841301" y="1470900"/>
            <a:chExt cx="4356079" cy="2553500"/>
          </a:xfrm>
        </p:grpSpPr>
        <p:pic>
          <p:nvPicPr>
            <p:cNvPr id="2057" name="Google Shape;2057;p84"/>
            <p:cNvPicPr preferRelativeResize="0"/>
            <p:nvPr/>
          </p:nvPicPr>
          <p:blipFill rotWithShape="1">
            <a:blip r:embed="rId10">
              <a:alphaModFix/>
            </a:blip>
            <a:srcRect b="0" l="17396" r="0" t="0"/>
            <a:stretch/>
          </p:blipFill>
          <p:spPr>
            <a:xfrm>
              <a:off x="5841301" y="1470900"/>
              <a:ext cx="4356075" cy="2553500"/>
            </a:xfrm>
            <a:prstGeom prst="rect">
              <a:avLst/>
            </a:prstGeom>
            <a:noFill/>
            <a:ln>
              <a:noFill/>
            </a:ln>
            <a:effectLst>
              <a:outerShdw blurRad="57150" rotWithShape="0" algn="bl" dir="5400000" dist="19050">
                <a:srgbClr val="000000">
                  <a:alpha val="50000"/>
                </a:srgbClr>
              </a:outerShdw>
            </a:effectLst>
          </p:spPr>
        </p:pic>
        <p:pic>
          <p:nvPicPr>
            <p:cNvPr id="2058" name="Google Shape;2058;p84"/>
            <p:cNvPicPr preferRelativeResize="0"/>
            <p:nvPr/>
          </p:nvPicPr>
          <p:blipFill>
            <a:blip r:embed="rId11">
              <a:alphaModFix/>
            </a:blip>
            <a:stretch>
              <a:fillRect/>
            </a:stretch>
          </p:blipFill>
          <p:spPr>
            <a:xfrm>
              <a:off x="9261327" y="2010193"/>
              <a:ext cx="936053" cy="544880"/>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8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
        <p:nvSpPr>
          <p:cNvPr id="2064" name="Google Shape;2064;p85"/>
          <p:cNvSpPr txBox="1"/>
          <p:nvPr/>
        </p:nvSpPr>
        <p:spPr>
          <a:xfrm>
            <a:off x="798200" y="1740438"/>
            <a:ext cx="381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Finding: </a:t>
            </a:r>
            <a:r>
              <a:rPr lang="en">
                <a:solidFill>
                  <a:srgbClr val="3A656D"/>
                </a:solidFill>
                <a:latin typeface="Montserrat Medium"/>
                <a:ea typeface="Montserrat Medium"/>
                <a:cs typeface="Montserrat Medium"/>
                <a:sym typeface="Montserrat Medium"/>
              </a:rPr>
              <a:t>The difference between collaborating and learning from a peer tutor was confusing.</a:t>
            </a:r>
            <a:endParaRPr>
              <a:solidFill>
                <a:srgbClr val="3A656D"/>
              </a:solidFill>
              <a:latin typeface="Montserrat Medium"/>
              <a:ea typeface="Montserrat Medium"/>
              <a:cs typeface="Montserrat Medium"/>
              <a:sym typeface="Montserrat Medium"/>
            </a:endParaRPr>
          </a:p>
        </p:txBody>
      </p:sp>
      <p:sp>
        <p:nvSpPr>
          <p:cNvPr id="2065" name="Google Shape;2065;p85"/>
          <p:cNvSpPr txBox="1"/>
          <p:nvPr/>
        </p:nvSpPr>
        <p:spPr>
          <a:xfrm>
            <a:off x="844350" y="3058600"/>
            <a:ext cx="381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We Learned: </a:t>
            </a:r>
            <a:r>
              <a:rPr lang="en">
                <a:solidFill>
                  <a:schemeClr val="dk1"/>
                </a:solidFill>
                <a:latin typeface="Montserrat Medium"/>
                <a:ea typeface="Montserrat Medium"/>
                <a:cs typeface="Montserrat Medium"/>
                <a:sym typeface="Montserrat Medium"/>
              </a:rPr>
              <a:t>There needs to be clear tasks that are different for collaborating and learning from a peer</a:t>
            </a:r>
            <a:endParaRPr>
              <a:solidFill>
                <a:srgbClr val="3A656D"/>
              </a:solidFill>
              <a:latin typeface="Montserrat Medium"/>
              <a:ea typeface="Montserrat Medium"/>
              <a:cs typeface="Montserrat Medium"/>
              <a:sym typeface="Montserrat Medium"/>
            </a:endParaRPr>
          </a:p>
        </p:txBody>
      </p:sp>
      <p:pic>
        <p:nvPicPr>
          <p:cNvPr id="2066" name="Google Shape;2066;p85"/>
          <p:cNvPicPr preferRelativeResize="0"/>
          <p:nvPr/>
        </p:nvPicPr>
        <p:blipFill>
          <a:blip r:embed="rId3">
            <a:alphaModFix/>
          </a:blip>
          <a:stretch>
            <a:fillRect/>
          </a:stretch>
        </p:blipFill>
        <p:spPr>
          <a:xfrm>
            <a:off x="5675800" y="3058600"/>
            <a:ext cx="2037575" cy="1782499"/>
          </a:xfrm>
          <a:prstGeom prst="rect">
            <a:avLst/>
          </a:prstGeom>
          <a:noFill/>
          <a:ln>
            <a:noFill/>
          </a:ln>
        </p:spPr>
      </p:pic>
      <p:pic>
        <p:nvPicPr>
          <p:cNvPr id="2067" name="Google Shape;2067;p85"/>
          <p:cNvPicPr preferRelativeResize="0"/>
          <p:nvPr/>
        </p:nvPicPr>
        <p:blipFill>
          <a:blip r:embed="rId4">
            <a:alphaModFix/>
          </a:blip>
          <a:stretch>
            <a:fillRect/>
          </a:stretch>
        </p:blipFill>
        <p:spPr>
          <a:xfrm>
            <a:off x="5549245" y="1017700"/>
            <a:ext cx="2290691" cy="178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86"/>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
        <p:nvSpPr>
          <p:cNvPr id="2073" name="Google Shape;2073;p86"/>
          <p:cNvSpPr txBox="1"/>
          <p:nvPr/>
        </p:nvSpPr>
        <p:spPr>
          <a:xfrm>
            <a:off x="722000" y="1740438"/>
            <a:ext cx="381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Finding: </a:t>
            </a:r>
            <a:r>
              <a:rPr lang="en">
                <a:solidFill>
                  <a:srgbClr val="3A656D"/>
                </a:solidFill>
                <a:latin typeface="Montserrat Medium"/>
                <a:ea typeface="Montserrat Medium"/>
                <a:cs typeface="Montserrat Medium"/>
                <a:sym typeface="Montserrat Medium"/>
              </a:rPr>
              <a:t>All interviewees said they would rather teach another student face to face than record a video for them to watch</a:t>
            </a:r>
            <a:endParaRPr>
              <a:solidFill>
                <a:srgbClr val="3A656D"/>
              </a:solidFill>
              <a:latin typeface="Montserrat Medium"/>
              <a:ea typeface="Montserrat Medium"/>
              <a:cs typeface="Montserrat Medium"/>
              <a:sym typeface="Montserrat Medium"/>
            </a:endParaRPr>
          </a:p>
        </p:txBody>
      </p:sp>
      <p:sp>
        <p:nvSpPr>
          <p:cNvPr id="2074" name="Google Shape;2074;p86"/>
          <p:cNvSpPr txBox="1"/>
          <p:nvPr/>
        </p:nvSpPr>
        <p:spPr>
          <a:xfrm>
            <a:off x="768150" y="3058600"/>
            <a:ext cx="381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We Learned: </a:t>
            </a:r>
            <a:r>
              <a:rPr lang="en">
                <a:solidFill>
                  <a:schemeClr val="dk1"/>
                </a:solidFill>
                <a:latin typeface="Montserrat Medium"/>
                <a:ea typeface="Montserrat Medium"/>
                <a:cs typeface="Montserrat Medium"/>
                <a:sym typeface="Montserrat Medium"/>
              </a:rPr>
              <a:t>Students may be more comfortable teaching in real time than recording a head of time</a:t>
            </a:r>
            <a:endParaRPr>
              <a:solidFill>
                <a:srgbClr val="3A656D"/>
              </a:solidFill>
              <a:latin typeface="Montserrat Medium"/>
              <a:ea typeface="Montserrat Medium"/>
              <a:cs typeface="Montserrat Medium"/>
              <a:sym typeface="Montserrat Medium"/>
            </a:endParaRPr>
          </a:p>
        </p:txBody>
      </p:sp>
      <p:pic>
        <p:nvPicPr>
          <p:cNvPr id="2075" name="Google Shape;2075;p86"/>
          <p:cNvPicPr preferRelativeResize="0"/>
          <p:nvPr/>
        </p:nvPicPr>
        <p:blipFill>
          <a:blip r:embed="rId3">
            <a:alphaModFix/>
          </a:blip>
          <a:stretch>
            <a:fillRect/>
          </a:stretch>
        </p:blipFill>
        <p:spPr>
          <a:xfrm>
            <a:off x="4910350" y="1358725"/>
            <a:ext cx="3626574" cy="3208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8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
        <p:nvSpPr>
          <p:cNvPr id="2081" name="Google Shape;2081;p87"/>
          <p:cNvSpPr txBox="1"/>
          <p:nvPr/>
        </p:nvSpPr>
        <p:spPr>
          <a:xfrm>
            <a:off x="645800" y="1740438"/>
            <a:ext cx="381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Finding: </a:t>
            </a:r>
            <a:r>
              <a:rPr lang="en">
                <a:solidFill>
                  <a:srgbClr val="3A656D"/>
                </a:solidFill>
                <a:latin typeface="Montserrat Medium"/>
                <a:ea typeface="Montserrat Medium"/>
                <a:cs typeface="Montserrat Medium"/>
                <a:sym typeface="Montserrat Medium"/>
              </a:rPr>
              <a:t>All interviewees were confused about what would be on the screen-share when collaborating</a:t>
            </a:r>
            <a:endParaRPr>
              <a:solidFill>
                <a:srgbClr val="3A656D"/>
              </a:solidFill>
              <a:latin typeface="Montserrat Medium"/>
              <a:ea typeface="Montserrat Medium"/>
              <a:cs typeface="Montserrat Medium"/>
              <a:sym typeface="Montserrat Medium"/>
            </a:endParaRPr>
          </a:p>
        </p:txBody>
      </p:sp>
      <p:pic>
        <p:nvPicPr>
          <p:cNvPr id="2082" name="Google Shape;2082;p87"/>
          <p:cNvPicPr preferRelativeResize="0"/>
          <p:nvPr/>
        </p:nvPicPr>
        <p:blipFill>
          <a:blip r:embed="rId3">
            <a:alphaModFix/>
          </a:blip>
          <a:stretch>
            <a:fillRect/>
          </a:stretch>
        </p:blipFill>
        <p:spPr>
          <a:xfrm>
            <a:off x="4509150" y="1075350"/>
            <a:ext cx="4330048" cy="3369424"/>
          </a:xfrm>
          <a:prstGeom prst="rect">
            <a:avLst/>
          </a:prstGeom>
          <a:noFill/>
          <a:ln>
            <a:noFill/>
          </a:ln>
        </p:spPr>
      </p:pic>
      <p:sp>
        <p:nvSpPr>
          <p:cNvPr id="2083" name="Google Shape;2083;p87"/>
          <p:cNvSpPr txBox="1"/>
          <p:nvPr/>
        </p:nvSpPr>
        <p:spPr>
          <a:xfrm>
            <a:off x="691950" y="3058600"/>
            <a:ext cx="38172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A656D"/>
                </a:solidFill>
                <a:latin typeface="Montserrat"/>
                <a:ea typeface="Montserrat"/>
                <a:cs typeface="Montserrat"/>
                <a:sym typeface="Montserrat"/>
              </a:rPr>
              <a:t>We Learned</a:t>
            </a:r>
            <a:r>
              <a:rPr b="1" lang="en">
                <a:solidFill>
                  <a:srgbClr val="3A656D"/>
                </a:solidFill>
                <a:latin typeface="Montserrat"/>
                <a:ea typeface="Montserrat"/>
                <a:cs typeface="Montserrat"/>
                <a:sym typeface="Montserrat"/>
              </a:rPr>
              <a:t>: </a:t>
            </a:r>
            <a:r>
              <a:rPr lang="en">
                <a:solidFill>
                  <a:schemeClr val="dk1"/>
                </a:solidFill>
                <a:latin typeface="Montserrat Medium"/>
                <a:ea typeface="Montserrat Medium"/>
                <a:cs typeface="Montserrat Medium"/>
                <a:sym typeface="Montserrat Medium"/>
              </a:rPr>
              <a:t>A collaborative document that they can contribute to might be more helpful/collaborative than one student sharing their screen.</a:t>
            </a:r>
            <a:endParaRPr>
              <a:solidFill>
                <a:srgbClr val="3A656D"/>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
        <p:nvSpPr>
          <p:cNvPr id="1895" name="Google Shape;1895;p70"/>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rgbClr val="3A656D"/>
                </a:solidFill>
                <a:latin typeface="Montserrat Black"/>
                <a:ea typeface="Montserrat Black"/>
                <a:cs typeface="Montserrat Black"/>
                <a:sym typeface="Montserrat Black"/>
              </a:rPr>
              <a:t>The CoCode Team</a:t>
            </a:r>
            <a:endParaRPr>
              <a:solidFill>
                <a:srgbClr val="3A656D"/>
              </a:solidFill>
              <a:latin typeface="Montserrat"/>
              <a:ea typeface="Montserrat"/>
              <a:cs typeface="Montserrat"/>
              <a:sym typeface="Montserrat"/>
            </a:endParaRPr>
          </a:p>
        </p:txBody>
      </p:sp>
      <p:pic>
        <p:nvPicPr>
          <p:cNvPr id="1896" name="Google Shape;1896;p70"/>
          <p:cNvPicPr preferRelativeResize="0"/>
          <p:nvPr/>
        </p:nvPicPr>
        <p:blipFill rotWithShape="1">
          <a:blip r:embed="rId3">
            <a:alphaModFix/>
          </a:blip>
          <a:srcRect b="28880" l="9576" r="11992" t="7631"/>
          <a:stretch/>
        </p:blipFill>
        <p:spPr>
          <a:xfrm>
            <a:off x="444875" y="1671000"/>
            <a:ext cx="1706700" cy="1667100"/>
          </a:xfrm>
          <a:prstGeom prst="ellipse">
            <a:avLst/>
          </a:prstGeom>
          <a:noFill/>
          <a:ln>
            <a:noFill/>
          </a:ln>
        </p:spPr>
      </p:pic>
      <p:pic>
        <p:nvPicPr>
          <p:cNvPr id="1897" name="Google Shape;1897;p70"/>
          <p:cNvPicPr preferRelativeResize="0"/>
          <p:nvPr/>
        </p:nvPicPr>
        <p:blipFill rotWithShape="1">
          <a:blip r:embed="rId4">
            <a:alphaModFix/>
          </a:blip>
          <a:srcRect b="15699" l="0" r="0" t="11211"/>
          <a:stretch/>
        </p:blipFill>
        <p:spPr>
          <a:xfrm>
            <a:off x="2608284" y="1671000"/>
            <a:ext cx="1708500" cy="1667100"/>
          </a:xfrm>
          <a:prstGeom prst="ellipse">
            <a:avLst/>
          </a:prstGeom>
          <a:noFill/>
          <a:ln>
            <a:noFill/>
          </a:ln>
        </p:spPr>
      </p:pic>
      <p:pic>
        <p:nvPicPr>
          <p:cNvPr id="1898" name="Google Shape;1898;p70"/>
          <p:cNvPicPr preferRelativeResize="0"/>
          <p:nvPr/>
        </p:nvPicPr>
        <p:blipFill>
          <a:blip r:embed="rId5">
            <a:alphaModFix/>
          </a:blip>
          <a:stretch>
            <a:fillRect/>
          </a:stretch>
        </p:blipFill>
        <p:spPr>
          <a:xfrm>
            <a:off x="4773683" y="1671000"/>
            <a:ext cx="1708500" cy="1667100"/>
          </a:xfrm>
          <a:prstGeom prst="ellipse">
            <a:avLst/>
          </a:prstGeom>
          <a:noFill/>
          <a:ln>
            <a:noFill/>
          </a:ln>
        </p:spPr>
      </p:pic>
      <p:pic>
        <p:nvPicPr>
          <p:cNvPr id="1899" name="Google Shape;1899;p70"/>
          <p:cNvPicPr preferRelativeResize="0"/>
          <p:nvPr/>
        </p:nvPicPr>
        <p:blipFill rotWithShape="1">
          <a:blip r:embed="rId6">
            <a:alphaModFix/>
          </a:blip>
          <a:srcRect b="23950" l="15898" r="15898" t="19787"/>
          <a:stretch/>
        </p:blipFill>
        <p:spPr>
          <a:xfrm>
            <a:off x="6939086" y="1671000"/>
            <a:ext cx="1708500" cy="1667100"/>
          </a:xfrm>
          <a:prstGeom prst="ellipse">
            <a:avLst/>
          </a:prstGeom>
          <a:noFill/>
          <a:ln>
            <a:noFill/>
          </a:ln>
        </p:spPr>
      </p:pic>
      <p:sp>
        <p:nvSpPr>
          <p:cNvPr id="1900" name="Google Shape;1900;p70"/>
          <p:cNvSpPr txBox="1"/>
          <p:nvPr/>
        </p:nvSpPr>
        <p:spPr>
          <a:xfrm>
            <a:off x="607175" y="3479150"/>
            <a:ext cx="1382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Trisha K.</a:t>
            </a:r>
            <a:endParaRPr sz="1200">
              <a:latin typeface="Montserrat"/>
              <a:ea typeface="Montserrat"/>
              <a:cs typeface="Montserrat"/>
              <a:sym typeface="Montserrat"/>
            </a:endParaRPr>
          </a:p>
        </p:txBody>
      </p:sp>
      <p:sp>
        <p:nvSpPr>
          <p:cNvPr id="1901" name="Google Shape;1901;p70"/>
          <p:cNvSpPr txBox="1"/>
          <p:nvPr/>
        </p:nvSpPr>
        <p:spPr>
          <a:xfrm>
            <a:off x="26477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Daniel R.</a:t>
            </a:r>
            <a:endParaRPr sz="1200">
              <a:latin typeface="Montserrat"/>
              <a:ea typeface="Montserrat"/>
              <a:cs typeface="Montserrat"/>
              <a:sym typeface="Montserrat"/>
            </a:endParaRPr>
          </a:p>
        </p:txBody>
      </p:sp>
      <p:sp>
        <p:nvSpPr>
          <p:cNvPr id="1902" name="Google Shape;1902;p70"/>
          <p:cNvSpPr txBox="1"/>
          <p:nvPr/>
        </p:nvSpPr>
        <p:spPr>
          <a:xfrm>
            <a:off x="48131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Juliette W.</a:t>
            </a:r>
            <a:endParaRPr sz="1200">
              <a:latin typeface="Montserrat"/>
              <a:ea typeface="Montserrat"/>
              <a:cs typeface="Montserrat"/>
              <a:sym typeface="Montserrat"/>
            </a:endParaRPr>
          </a:p>
        </p:txBody>
      </p:sp>
      <p:sp>
        <p:nvSpPr>
          <p:cNvPr id="1903" name="Google Shape;1903;p70"/>
          <p:cNvSpPr txBox="1"/>
          <p:nvPr/>
        </p:nvSpPr>
        <p:spPr>
          <a:xfrm>
            <a:off x="6978525" y="3479150"/>
            <a:ext cx="1629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Angela C.</a:t>
            </a:r>
            <a:endParaRPr sz="12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7" name="Shape 2087"/>
        <p:cNvGrpSpPr/>
        <p:nvPr/>
      </p:nvGrpSpPr>
      <p:grpSpPr>
        <a:xfrm>
          <a:off x="0" y="0"/>
          <a:ext cx="0" cy="0"/>
          <a:chOff x="0" y="0"/>
          <a:chExt cx="0" cy="0"/>
        </a:xfrm>
      </p:grpSpPr>
      <p:sp>
        <p:nvSpPr>
          <p:cNvPr id="2088" name="Google Shape;2088;p88"/>
          <p:cNvSpPr txBox="1"/>
          <p:nvPr>
            <p:ph idx="1" type="body"/>
          </p:nvPr>
        </p:nvSpPr>
        <p:spPr>
          <a:xfrm>
            <a:off x="600925" y="1552825"/>
            <a:ext cx="4734300" cy="2917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Specify and add features to whiteboard</a:t>
            </a:r>
            <a:r>
              <a:rPr lang="en"/>
              <a:t> space: chat, coding environment, personal work space, etc. </a:t>
            </a:r>
            <a:endParaRPr/>
          </a:p>
          <a:p>
            <a:pPr indent="-304800" lvl="0" marL="457200" rtl="0" algn="l">
              <a:lnSpc>
                <a:spcPct val="115000"/>
              </a:lnSpc>
              <a:spcBef>
                <a:spcPts val="0"/>
              </a:spcBef>
              <a:spcAft>
                <a:spcPts val="0"/>
              </a:spcAft>
              <a:buSzPts val="1200"/>
              <a:buChar char="●"/>
            </a:pPr>
            <a:r>
              <a:rPr lang="en"/>
              <a:t>Provide </a:t>
            </a:r>
            <a:r>
              <a:rPr b="1" lang="en">
                <a:latin typeface="Montserrat"/>
                <a:ea typeface="Montserrat"/>
                <a:cs typeface="Montserrat"/>
                <a:sym typeface="Montserrat"/>
              </a:rPr>
              <a:t>resources from lectures</a:t>
            </a:r>
            <a:r>
              <a:rPr lang="en"/>
              <a:t> or textbooks for students to browse before they seek help </a:t>
            </a:r>
            <a:endParaRPr/>
          </a:p>
          <a:p>
            <a:pPr indent="-304800" lvl="0" marL="457200" rtl="0" algn="l">
              <a:lnSpc>
                <a:spcPct val="115000"/>
              </a:lnSpc>
              <a:spcBef>
                <a:spcPts val="0"/>
              </a:spcBef>
              <a:spcAft>
                <a:spcPts val="0"/>
              </a:spcAft>
              <a:buSzPts val="1200"/>
              <a:buChar char="●"/>
            </a:pPr>
            <a:r>
              <a:rPr lang="en"/>
              <a:t>Make </a:t>
            </a:r>
            <a:r>
              <a:rPr b="1" lang="en">
                <a:latin typeface="Montserrat"/>
                <a:ea typeface="Montserrat"/>
                <a:cs typeface="Montserrat"/>
                <a:sym typeface="Montserrat"/>
              </a:rPr>
              <a:t>signing up to teach</a:t>
            </a:r>
            <a:r>
              <a:rPr lang="en"/>
              <a:t> a problem more intuitive</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C</a:t>
            </a:r>
            <a:r>
              <a:rPr b="1" lang="en">
                <a:latin typeface="Montserrat"/>
                <a:ea typeface="Montserrat"/>
                <a:cs typeface="Montserrat"/>
                <a:sym typeface="Montserrat"/>
              </a:rPr>
              <a:t>ollaboration vs. teaching</a:t>
            </a:r>
            <a:r>
              <a:rPr lang="en"/>
              <a:t> functions: how do they overlap and differentiated</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Reorder</a:t>
            </a:r>
            <a:r>
              <a:rPr b="1" lang="en">
                <a:latin typeface="Montserrat"/>
                <a:ea typeface="Montserrat"/>
                <a:cs typeface="Montserrat"/>
                <a:sym typeface="Montserrat"/>
              </a:rPr>
              <a:t> the tabs </a:t>
            </a:r>
            <a:r>
              <a:rPr lang="en"/>
              <a:t>on the top of each page </a:t>
            </a:r>
            <a:endParaRPr/>
          </a:p>
          <a:p>
            <a:pPr indent="-304800" lvl="0" marL="457200" rtl="0" algn="l">
              <a:lnSpc>
                <a:spcPct val="115000"/>
              </a:lnSpc>
              <a:spcBef>
                <a:spcPts val="0"/>
              </a:spcBef>
              <a:spcAft>
                <a:spcPts val="0"/>
              </a:spcAft>
              <a:buSzPts val="1200"/>
              <a:buChar char="●"/>
            </a:pPr>
            <a:r>
              <a:rPr b="1" lang="en">
                <a:latin typeface="Montserrat"/>
                <a:ea typeface="Montserrat"/>
                <a:cs typeface="Montserrat"/>
                <a:sym typeface="Montserrat"/>
              </a:rPr>
              <a:t>save/upload the progress</a:t>
            </a:r>
            <a:r>
              <a:rPr lang="en"/>
              <a:t> on the whiteboard</a:t>
            </a:r>
            <a:endParaRPr/>
          </a:p>
          <a:p>
            <a:pPr indent="-304800" lvl="0" marL="457200" rtl="0" algn="l">
              <a:lnSpc>
                <a:spcPct val="115000"/>
              </a:lnSpc>
              <a:spcBef>
                <a:spcPts val="0"/>
              </a:spcBef>
              <a:spcAft>
                <a:spcPts val="0"/>
              </a:spcAft>
              <a:buSzPts val="1200"/>
              <a:buChar char="●"/>
            </a:pPr>
            <a:r>
              <a:rPr lang="en"/>
              <a:t>S</a:t>
            </a:r>
            <a:r>
              <a:rPr b="1" lang="en">
                <a:latin typeface="Montserrat"/>
                <a:ea typeface="Montserrat"/>
                <a:cs typeface="Montserrat"/>
                <a:sym typeface="Montserrat"/>
              </a:rPr>
              <a:t>how the progress</a:t>
            </a:r>
            <a:r>
              <a:rPr lang="en"/>
              <a:t> of each discussion room </a:t>
            </a:r>
            <a:endParaRPr/>
          </a:p>
        </p:txBody>
      </p:sp>
      <p:sp>
        <p:nvSpPr>
          <p:cNvPr id="2089" name="Google Shape;2089;p88"/>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Suggested UI Changes</a:t>
            </a:r>
            <a:endParaRPr/>
          </a:p>
          <a:p>
            <a:pPr indent="0" lvl="0" marL="0" rtl="0" algn="ctr">
              <a:spcBef>
                <a:spcPts val="0"/>
              </a:spcBef>
              <a:spcAft>
                <a:spcPts val="0"/>
              </a:spcAft>
              <a:buNone/>
            </a:pPr>
            <a:r>
              <a:t/>
            </a:r>
            <a:endParaRPr/>
          </a:p>
        </p:txBody>
      </p:sp>
      <p:pic>
        <p:nvPicPr>
          <p:cNvPr id="2090" name="Google Shape;2090;p88"/>
          <p:cNvPicPr preferRelativeResize="0"/>
          <p:nvPr/>
        </p:nvPicPr>
        <p:blipFill>
          <a:blip r:embed="rId3">
            <a:alphaModFix/>
          </a:blip>
          <a:stretch>
            <a:fillRect/>
          </a:stretch>
        </p:blipFill>
        <p:spPr>
          <a:xfrm>
            <a:off x="5375150" y="1151900"/>
            <a:ext cx="3464050" cy="3464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89"/>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Summary</a:t>
            </a:r>
            <a:endParaRPr/>
          </a:p>
          <a:p>
            <a:pPr indent="0" lvl="0" marL="0" rtl="0" algn="ctr">
              <a:spcBef>
                <a:spcPts val="0"/>
              </a:spcBef>
              <a:spcAft>
                <a:spcPts val="0"/>
              </a:spcAft>
              <a:buNone/>
            </a:pPr>
            <a:r>
              <a:t/>
            </a:r>
            <a:endParaRPr/>
          </a:p>
        </p:txBody>
      </p:sp>
      <p:pic>
        <p:nvPicPr>
          <p:cNvPr id="2096" name="Google Shape;2096;p89"/>
          <p:cNvPicPr preferRelativeResize="0"/>
          <p:nvPr/>
        </p:nvPicPr>
        <p:blipFill>
          <a:blip r:embed="rId3">
            <a:alphaModFix/>
          </a:blip>
          <a:stretch>
            <a:fillRect/>
          </a:stretch>
        </p:blipFill>
        <p:spPr>
          <a:xfrm>
            <a:off x="832875" y="1381575"/>
            <a:ext cx="1096375" cy="1096375"/>
          </a:xfrm>
          <a:prstGeom prst="rect">
            <a:avLst/>
          </a:prstGeom>
          <a:noFill/>
          <a:ln>
            <a:noFill/>
          </a:ln>
        </p:spPr>
      </p:pic>
      <p:pic>
        <p:nvPicPr>
          <p:cNvPr id="2097" name="Google Shape;2097;p89"/>
          <p:cNvPicPr preferRelativeResize="0"/>
          <p:nvPr/>
        </p:nvPicPr>
        <p:blipFill>
          <a:blip r:embed="rId4">
            <a:alphaModFix/>
          </a:blip>
          <a:stretch>
            <a:fillRect/>
          </a:stretch>
        </p:blipFill>
        <p:spPr>
          <a:xfrm>
            <a:off x="2738050" y="1381564"/>
            <a:ext cx="1096375" cy="1096398"/>
          </a:xfrm>
          <a:prstGeom prst="rect">
            <a:avLst/>
          </a:prstGeom>
          <a:noFill/>
          <a:ln>
            <a:noFill/>
          </a:ln>
        </p:spPr>
      </p:pic>
      <p:pic>
        <p:nvPicPr>
          <p:cNvPr id="2098" name="Google Shape;2098;p89"/>
          <p:cNvPicPr preferRelativeResize="0"/>
          <p:nvPr/>
        </p:nvPicPr>
        <p:blipFill>
          <a:blip r:embed="rId5">
            <a:alphaModFix/>
          </a:blip>
          <a:stretch>
            <a:fillRect/>
          </a:stretch>
        </p:blipFill>
        <p:spPr>
          <a:xfrm>
            <a:off x="4772725" y="1420950"/>
            <a:ext cx="1017625" cy="1017625"/>
          </a:xfrm>
          <a:prstGeom prst="rect">
            <a:avLst/>
          </a:prstGeom>
          <a:noFill/>
          <a:ln>
            <a:noFill/>
          </a:ln>
        </p:spPr>
      </p:pic>
      <p:pic>
        <p:nvPicPr>
          <p:cNvPr id="2099" name="Google Shape;2099;p89"/>
          <p:cNvPicPr preferRelativeResize="0"/>
          <p:nvPr/>
        </p:nvPicPr>
        <p:blipFill>
          <a:blip r:embed="rId6">
            <a:alphaModFix/>
          </a:blip>
          <a:stretch>
            <a:fillRect/>
          </a:stretch>
        </p:blipFill>
        <p:spPr>
          <a:xfrm>
            <a:off x="6927825" y="1420950"/>
            <a:ext cx="1017626" cy="1017626"/>
          </a:xfrm>
          <a:prstGeom prst="rect">
            <a:avLst/>
          </a:prstGeom>
          <a:noFill/>
          <a:ln>
            <a:noFill/>
          </a:ln>
        </p:spPr>
      </p:pic>
      <p:sp>
        <p:nvSpPr>
          <p:cNvPr id="2100" name="Google Shape;2100;p89"/>
          <p:cNvSpPr txBox="1"/>
          <p:nvPr/>
        </p:nvSpPr>
        <p:spPr>
          <a:xfrm>
            <a:off x="620000" y="2841825"/>
            <a:ext cx="1654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1200">
                <a:solidFill>
                  <a:schemeClr val="dk1"/>
                </a:solidFill>
                <a:latin typeface="Montserrat Medium"/>
                <a:ea typeface="Montserrat Medium"/>
                <a:cs typeface="Montserrat Medium"/>
                <a:sym typeface="Montserrat Medium"/>
              </a:rPr>
              <a:t>We chose the c</a:t>
            </a:r>
            <a:r>
              <a:rPr lang="en" sz="1200">
                <a:solidFill>
                  <a:schemeClr val="dk1"/>
                </a:solidFill>
                <a:latin typeface="Montserrat Medium"/>
                <a:ea typeface="Montserrat Medium"/>
                <a:cs typeface="Montserrat Medium"/>
                <a:sym typeface="Montserrat Medium"/>
              </a:rPr>
              <a:t>oncept/problem-specific layout </a:t>
            </a:r>
            <a:endParaRPr sz="1200">
              <a:solidFill>
                <a:schemeClr val="dk1"/>
              </a:solidFill>
              <a:latin typeface="Montserrat Medium"/>
              <a:ea typeface="Montserrat Medium"/>
              <a:cs typeface="Montserrat Medium"/>
              <a:sym typeface="Montserrat Medium"/>
            </a:endParaRPr>
          </a:p>
        </p:txBody>
      </p:sp>
      <p:sp>
        <p:nvSpPr>
          <p:cNvPr id="2101" name="Google Shape;2101;p89"/>
          <p:cNvSpPr txBox="1"/>
          <p:nvPr/>
        </p:nvSpPr>
        <p:spPr>
          <a:xfrm>
            <a:off x="2065925" y="2841825"/>
            <a:ext cx="2273100" cy="554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1600"/>
              </a:spcAft>
              <a:buNone/>
            </a:pPr>
            <a:r>
              <a:rPr lang="en" sz="1200">
                <a:solidFill>
                  <a:schemeClr val="dk1"/>
                </a:solidFill>
                <a:latin typeface="Montserrat Medium"/>
                <a:ea typeface="Montserrat Medium"/>
                <a:cs typeface="Montserrat Medium"/>
                <a:sym typeface="Montserrat Medium"/>
              </a:rPr>
              <a:t>Task flows and UI are in general intuitive</a:t>
            </a:r>
            <a:endParaRPr sz="1200">
              <a:solidFill>
                <a:schemeClr val="dk1"/>
              </a:solidFill>
              <a:latin typeface="Montserrat Medium"/>
              <a:ea typeface="Montserrat Medium"/>
              <a:cs typeface="Montserrat Medium"/>
              <a:sym typeface="Montserrat Medium"/>
            </a:endParaRPr>
          </a:p>
        </p:txBody>
      </p:sp>
      <p:sp>
        <p:nvSpPr>
          <p:cNvPr id="2102" name="Google Shape;2102;p89"/>
          <p:cNvSpPr txBox="1"/>
          <p:nvPr/>
        </p:nvSpPr>
        <p:spPr>
          <a:xfrm>
            <a:off x="4037000" y="2792575"/>
            <a:ext cx="2690400" cy="7389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1600"/>
              </a:spcAft>
              <a:buNone/>
            </a:pPr>
            <a:r>
              <a:rPr lang="en" sz="1200">
                <a:solidFill>
                  <a:schemeClr val="dk1"/>
                </a:solidFill>
                <a:latin typeface="Montserrat Medium"/>
                <a:ea typeface="Montserrat Medium"/>
                <a:cs typeface="Montserrat Medium"/>
                <a:sym typeface="Montserrat Medium"/>
              </a:rPr>
              <a:t>I</a:t>
            </a:r>
            <a:r>
              <a:rPr lang="en" sz="1200">
                <a:solidFill>
                  <a:schemeClr val="dk1"/>
                </a:solidFill>
                <a:latin typeface="Montserrat Medium"/>
                <a:ea typeface="Montserrat Medium"/>
                <a:cs typeface="Montserrat Medium"/>
                <a:sym typeface="Montserrat Medium"/>
              </a:rPr>
              <a:t>mprove the detailed functionalities and flows between tasks</a:t>
            </a:r>
            <a:endParaRPr/>
          </a:p>
        </p:txBody>
      </p:sp>
      <p:sp>
        <p:nvSpPr>
          <p:cNvPr id="2103" name="Google Shape;2103;p89"/>
          <p:cNvSpPr txBox="1"/>
          <p:nvPr/>
        </p:nvSpPr>
        <p:spPr>
          <a:xfrm>
            <a:off x="6727400" y="2792575"/>
            <a:ext cx="2388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600"/>
              </a:spcAft>
              <a:buNone/>
            </a:pPr>
            <a:r>
              <a:rPr lang="en" sz="1200">
                <a:solidFill>
                  <a:schemeClr val="dk1"/>
                </a:solidFill>
                <a:latin typeface="Montserrat Medium"/>
                <a:ea typeface="Montserrat Medium"/>
                <a:cs typeface="Montserrat Medium"/>
                <a:sym typeface="Montserrat Medium"/>
              </a:rPr>
              <a:t>Further consideration: logistics - how to make real-time/asynchronous activities feasible</a:t>
            </a:r>
            <a:endParaRPr sz="12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p9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3A656D"/>
                </a:solidFill>
                <a:latin typeface="Montserrat"/>
                <a:ea typeface="Montserrat"/>
                <a:cs typeface="Montserrat"/>
                <a:sym typeface="Montserrat"/>
              </a:rPr>
              <a:t>What questions do you have?</a:t>
            </a:r>
            <a:endParaRPr sz="7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91"/>
          <p:cNvSpPr txBox="1"/>
          <p:nvPr>
            <p:ph type="title"/>
          </p:nvPr>
        </p:nvSpPr>
        <p:spPr>
          <a:xfrm>
            <a:off x="1752000" y="1728450"/>
            <a:ext cx="5640000" cy="1534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92"/>
          <p:cNvSpPr txBox="1"/>
          <p:nvPr>
            <p:ph idx="1" type="body"/>
          </p:nvPr>
        </p:nvSpPr>
        <p:spPr>
          <a:xfrm>
            <a:off x="711150" y="1302050"/>
            <a:ext cx="7721700" cy="324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627859"/>
              </a:buClr>
              <a:buSzPts val="1400"/>
              <a:buChar char="●"/>
            </a:pPr>
            <a:r>
              <a:rPr lang="en" sz="1400">
                <a:solidFill>
                  <a:srgbClr val="627859"/>
                </a:solidFill>
              </a:rPr>
              <a:t>Our Findings:</a:t>
            </a:r>
            <a:endParaRPr sz="1400">
              <a:solidFill>
                <a:srgbClr val="627859"/>
              </a:solidFil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-most interviewees wanted to review course material before jumping in to a problem and assumed it would be possible from our side but there wasn’t really a way to do that.</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-⅔ interviewees wanted options for anonymous and non-anonymous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-confused at how the screen-sharing would work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-preferred video or had no preference (other people have other preferences)</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-interviewees would watch pre-recorded videos first when they are learning but when they are teaching, would prefer to teach live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-found it showing the most recent course material. Didn’t intuitively know this would be mostly for review of earlier topics rather than practicing the new ones</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-one interviewee wanted to see people’s names to decide which groups to join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-confused about how to sign up to teach a problem</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-distinction between collaboration and learning is group vs. one-on-one</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-would like the option to continue working on problems with this group</a:t>
            </a:r>
            <a:endParaRPr sz="1100">
              <a:solidFill>
                <a:srgbClr val="627859"/>
              </a:solidFill>
              <a:latin typeface="Arial"/>
              <a:ea typeface="Arial"/>
              <a:cs typeface="Arial"/>
              <a:sym typeface="Arial"/>
            </a:endParaRPr>
          </a:p>
          <a:p>
            <a:pPr indent="-317500" lvl="1" marL="914400" rtl="0" algn="l">
              <a:spcBef>
                <a:spcPts val="0"/>
              </a:spcBef>
              <a:spcAft>
                <a:spcPts val="0"/>
              </a:spcAft>
              <a:buClr>
                <a:srgbClr val="627859"/>
              </a:buClr>
              <a:buSzPts val="1400"/>
              <a:buChar char="○"/>
            </a:pPr>
            <a:r>
              <a:rPr lang="en" sz="1100">
                <a:solidFill>
                  <a:srgbClr val="627859"/>
                </a:solidFill>
                <a:latin typeface="Arial"/>
                <a:ea typeface="Arial"/>
                <a:cs typeface="Arial"/>
                <a:sym typeface="Arial"/>
              </a:rPr>
              <a:t>-all want a chat feature like on Zoom </a:t>
            </a:r>
            <a:br>
              <a:rPr lang="en" sz="1400">
                <a:solidFill>
                  <a:srgbClr val="627859"/>
                </a:solidFill>
              </a:rPr>
            </a:br>
            <a:endParaRPr sz="1400">
              <a:solidFill>
                <a:srgbClr val="627859"/>
              </a:solidFill>
            </a:endParaRPr>
          </a:p>
          <a:p>
            <a:pPr indent="0" lvl="0" marL="457200" rtl="0" algn="l">
              <a:spcBef>
                <a:spcPts val="1600"/>
              </a:spcBef>
              <a:spcAft>
                <a:spcPts val="0"/>
              </a:spcAft>
              <a:buNone/>
            </a:pPr>
            <a:br>
              <a:rPr lang="en">
                <a:solidFill>
                  <a:srgbClr val="627859"/>
                </a:solidFill>
              </a:rPr>
            </a:br>
            <a:endParaRPr>
              <a:solidFill>
                <a:srgbClr val="627859"/>
              </a:solidFill>
            </a:endParaRPr>
          </a:p>
          <a:p>
            <a:pPr indent="0" lvl="0" marL="457200" rtl="0" algn="l">
              <a:spcBef>
                <a:spcPts val="1600"/>
              </a:spcBef>
              <a:spcAft>
                <a:spcPts val="1600"/>
              </a:spcAft>
              <a:buNone/>
            </a:pPr>
            <a:r>
              <a:t/>
            </a:r>
            <a:endParaRPr>
              <a:solidFill>
                <a:srgbClr val="627859"/>
              </a:solidFill>
            </a:endParaRPr>
          </a:p>
        </p:txBody>
      </p:sp>
      <p:sp>
        <p:nvSpPr>
          <p:cNvPr id="2119" name="Google Shape;2119;p9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93"/>
          <p:cNvSpPr txBox="1"/>
          <p:nvPr>
            <p:ph idx="1" type="body"/>
          </p:nvPr>
        </p:nvSpPr>
        <p:spPr>
          <a:xfrm>
            <a:off x="711150" y="1302050"/>
            <a:ext cx="7721700" cy="324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627859"/>
              </a:buClr>
              <a:buSzPts val="1400"/>
              <a:buChar char="●"/>
            </a:pPr>
            <a:r>
              <a:rPr lang="en" sz="1400">
                <a:solidFill>
                  <a:srgbClr val="627859"/>
                </a:solidFill>
              </a:rPr>
              <a:t>What We Learned?</a:t>
            </a:r>
            <a:endParaRPr sz="1400">
              <a:solidFill>
                <a:srgbClr val="627859"/>
              </a:solidFil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-if they are going to peer teach, they want to teach other students in real time</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-students want a way to review course material directly from the site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-students will benefit from a collaborative document rather than one person screen sharing</a:t>
            </a:r>
            <a:endParaRPr sz="1400">
              <a:solidFill>
                <a:srgbClr val="627859"/>
              </a:solidFill>
            </a:endParaRPr>
          </a:p>
          <a:p>
            <a:pPr indent="0" lvl="0" marL="0" rtl="0" algn="l">
              <a:spcBef>
                <a:spcPts val="0"/>
              </a:spcBef>
              <a:spcAft>
                <a:spcPts val="0"/>
              </a:spcAft>
              <a:buNone/>
            </a:pPr>
            <a:br>
              <a:rPr lang="en">
                <a:solidFill>
                  <a:srgbClr val="627859"/>
                </a:solidFill>
              </a:rPr>
            </a:br>
            <a:endParaRPr>
              <a:solidFill>
                <a:srgbClr val="627859"/>
              </a:solidFill>
            </a:endParaRPr>
          </a:p>
          <a:p>
            <a:pPr indent="0" lvl="0" marL="457200" rtl="0" algn="l">
              <a:spcBef>
                <a:spcPts val="1600"/>
              </a:spcBef>
              <a:spcAft>
                <a:spcPts val="1600"/>
              </a:spcAft>
              <a:buNone/>
            </a:pPr>
            <a:r>
              <a:t/>
            </a:r>
            <a:endParaRPr>
              <a:solidFill>
                <a:srgbClr val="627859"/>
              </a:solidFill>
            </a:endParaRPr>
          </a:p>
        </p:txBody>
      </p:sp>
      <p:sp>
        <p:nvSpPr>
          <p:cNvPr id="2125" name="Google Shape;2125;p9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9" name="Shape 2129"/>
        <p:cNvGrpSpPr/>
        <p:nvPr/>
      </p:nvGrpSpPr>
      <p:grpSpPr>
        <a:xfrm>
          <a:off x="0" y="0"/>
          <a:ext cx="0" cy="0"/>
          <a:chOff x="0" y="0"/>
          <a:chExt cx="0" cy="0"/>
        </a:xfrm>
      </p:grpSpPr>
      <p:sp>
        <p:nvSpPr>
          <p:cNvPr id="2130" name="Google Shape;2130;p94"/>
          <p:cNvSpPr txBox="1"/>
          <p:nvPr>
            <p:ph idx="1" type="body"/>
          </p:nvPr>
        </p:nvSpPr>
        <p:spPr>
          <a:xfrm>
            <a:off x="711150" y="1302050"/>
            <a:ext cx="7721700" cy="324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627859"/>
              </a:buClr>
              <a:buSzPts val="1400"/>
              <a:buChar char="●"/>
            </a:pPr>
            <a:r>
              <a:rPr lang="en" sz="1400">
                <a:solidFill>
                  <a:srgbClr val="627859"/>
                </a:solidFill>
              </a:rPr>
              <a:t>What are we going to change?</a:t>
            </a:r>
            <a:endParaRPr sz="1400">
              <a:solidFill>
                <a:srgbClr val="627859"/>
              </a:solidFil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-some sort of collaborative writing that isn’t sharing screen</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-whiteboard that has syntax highlighting / latex if relevant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-change the order of collaborate, learn, and teach to be learn, collaborate, teach</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-provide different options for video on/off and names/anonymous </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-some way to continue working on problems with the same group if you mesh well</a:t>
            </a:r>
            <a:endParaRPr sz="1100">
              <a:solidFill>
                <a:srgbClr val="627859"/>
              </a:solidFill>
              <a:latin typeface="Arial"/>
              <a:ea typeface="Arial"/>
              <a:cs typeface="Arial"/>
              <a:sym typeface="Arial"/>
            </a:endParaRPr>
          </a:p>
          <a:p>
            <a:pPr indent="-317500" lvl="1" marL="914400" rtl="0" algn="l">
              <a:lnSpc>
                <a:spcPct val="115000"/>
              </a:lnSpc>
              <a:spcBef>
                <a:spcPts val="0"/>
              </a:spcBef>
              <a:spcAft>
                <a:spcPts val="0"/>
              </a:spcAft>
              <a:buClr>
                <a:srgbClr val="627859"/>
              </a:buClr>
              <a:buSzPts val="1400"/>
              <a:buChar char="○"/>
            </a:pPr>
            <a:r>
              <a:rPr lang="en" sz="1100">
                <a:solidFill>
                  <a:srgbClr val="627859"/>
                </a:solidFill>
                <a:latin typeface="Arial"/>
                <a:ea typeface="Arial"/>
                <a:cs typeface="Arial"/>
                <a:sym typeface="Arial"/>
              </a:rPr>
              <a:t>-have links to course contest (lecture recordings, slides, homework, section problems etc) easily accessible for a given concept/problem </a:t>
            </a:r>
            <a:endParaRPr sz="1100">
              <a:solidFill>
                <a:srgbClr val="627859"/>
              </a:solidFill>
              <a:latin typeface="Arial"/>
              <a:ea typeface="Arial"/>
              <a:cs typeface="Arial"/>
              <a:sym typeface="Arial"/>
            </a:endParaRPr>
          </a:p>
          <a:p>
            <a:pPr indent="-317500" lvl="1" marL="914400" rtl="0" algn="l">
              <a:spcBef>
                <a:spcPts val="0"/>
              </a:spcBef>
              <a:spcAft>
                <a:spcPts val="0"/>
              </a:spcAft>
              <a:buClr>
                <a:srgbClr val="627859"/>
              </a:buClr>
              <a:buSzPts val="1400"/>
              <a:buChar char="○"/>
            </a:pPr>
            <a:r>
              <a:rPr lang="en" sz="1100">
                <a:solidFill>
                  <a:srgbClr val="627859"/>
                </a:solidFill>
                <a:latin typeface="Arial"/>
                <a:ea typeface="Arial"/>
                <a:cs typeface="Arial"/>
                <a:sym typeface="Arial"/>
              </a:rPr>
              <a:t>-some sort of chat feature that is less of a commitment than video chat ?</a:t>
            </a:r>
            <a:br>
              <a:rPr lang="en">
                <a:solidFill>
                  <a:srgbClr val="627859"/>
                </a:solidFill>
              </a:rPr>
            </a:br>
            <a:endParaRPr>
              <a:solidFill>
                <a:srgbClr val="627859"/>
              </a:solidFill>
            </a:endParaRPr>
          </a:p>
          <a:p>
            <a:pPr indent="0" lvl="0" marL="457200" rtl="0" algn="l">
              <a:spcBef>
                <a:spcPts val="1600"/>
              </a:spcBef>
              <a:spcAft>
                <a:spcPts val="1600"/>
              </a:spcAft>
              <a:buNone/>
            </a:pPr>
            <a:r>
              <a:t/>
            </a:r>
            <a:endParaRPr>
              <a:solidFill>
                <a:srgbClr val="627859"/>
              </a:solidFill>
            </a:endParaRPr>
          </a:p>
        </p:txBody>
      </p:sp>
      <p:sp>
        <p:nvSpPr>
          <p:cNvPr id="2131" name="Google Shape;2131;p9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Experimental Results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sp>
        <p:nvSpPr>
          <p:cNvPr id="2136" name="Google Shape;2136;p95"/>
          <p:cNvSpPr txBox="1"/>
          <p:nvPr>
            <p:ph type="title"/>
          </p:nvPr>
        </p:nvSpPr>
        <p:spPr>
          <a:xfrm>
            <a:off x="1191600" y="222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Concept Sketches</a:t>
            </a:r>
            <a:endParaRPr/>
          </a:p>
        </p:txBody>
      </p:sp>
      <p:pic>
        <p:nvPicPr>
          <p:cNvPr id="2137" name="Google Shape;2137;p95"/>
          <p:cNvPicPr preferRelativeResize="0"/>
          <p:nvPr/>
        </p:nvPicPr>
        <p:blipFill>
          <a:blip r:embed="rId3">
            <a:alphaModFix/>
          </a:blip>
          <a:stretch>
            <a:fillRect/>
          </a:stretch>
        </p:blipFill>
        <p:spPr>
          <a:xfrm>
            <a:off x="856450" y="849325"/>
            <a:ext cx="2141017" cy="4294175"/>
          </a:xfrm>
          <a:prstGeom prst="rect">
            <a:avLst/>
          </a:prstGeom>
          <a:noFill/>
          <a:ln>
            <a:noFill/>
          </a:ln>
        </p:spPr>
      </p:pic>
      <p:pic>
        <p:nvPicPr>
          <p:cNvPr id="2138" name="Google Shape;2138;p95"/>
          <p:cNvPicPr preferRelativeResize="0"/>
          <p:nvPr/>
        </p:nvPicPr>
        <p:blipFill>
          <a:blip r:embed="rId4">
            <a:alphaModFix/>
          </a:blip>
          <a:stretch>
            <a:fillRect/>
          </a:stretch>
        </p:blipFill>
        <p:spPr>
          <a:xfrm>
            <a:off x="3155156" y="849325"/>
            <a:ext cx="2248965" cy="4294176"/>
          </a:xfrm>
          <a:prstGeom prst="rect">
            <a:avLst/>
          </a:prstGeom>
          <a:noFill/>
          <a:ln>
            <a:noFill/>
          </a:ln>
        </p:spPr>
      </p:pic>
      <p:pic>
        <p:nvPicPr>
          <p:cNvPr id="2139" name="Google Shape;2139;p95"/>
          <p:cNvPicPr preferRelativeResize="0"/>
          <p:nvPr/>
        </p:nvPicPr>
        <p:blipFill>
          <a:blip r:embed="rId5">
            <a:alphaModFix/>
          </a:blip>
          <a:stretch>
            <a:fillRect/>
          </a:stretch>
        </p:blipFill>
        <p:spPr>
          <a:xfrm>
            <a:off x="5561811" y="849325"/>
            <a:ext cx="2603239" cy="42941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pic>
        <p:nvPicPr>
          <p:cNvPr id="2144" name="Google Shape;2144;p96"/>
          <p:cNvPicPr preferRelativeResize="0"/>
          <p:nvPr/>
        </p:nvPicPr>
        <p:blipFill>
          <a:blip r:embed="rId3">
            <a:alphaModFix/>
          </a:blip>
          <a:stretch>
            <a:fillRect/>
          </a:stretch>
        </p:blipFill>
        <p:spPr>
          <a:xfrm>
            <a:off x="1402769" y="387200"/>
            <a:ext cx="2784798" cy="2754283"/>
          </a:xfrm>
          <a:prstGeom prst="rect">
            <a:avLst/>
          </a:prstGeom>
          <a:noFill/>
          <a:ln>
            <a:noFill/>
          </a:ln>
        </p:spPr>
      </p:pic>
      <p:pic>
        <p:nvPicPr>
          <p:cNvPr id="2145" name="Google Shape;2145;p96"/>
          <p:cNvPicPr preferRelativeResize="0"/>
          <p:nvPr/>
        </p:nvPicPr>
        <p:blipFill>
          <a:blip r:embed="rId4">
            <a:alphaModFix/>
          </a:blip>
          <a:stretch>
            <a:fillRect/>
          </a:stretch>
        </p:blipFill>
        <p:spPr>
          <a:xfrm>
            <a:off x="1317125" y="3089808"/>
            <a:ext cx="2956075" cy="1701667"/>
          </a:xfrm>
          <a:prstGeom prst="rect">
            <a:avLst/>
          </a:prstGeom>
          <a:noFill/>
          <a:ln>
            <a:noFill/>
          </a:ln>
        </p:spPr>
      </p:pic>
      <p:pic>
        <p:nvPicPr>
          <p:cNvPr id="2146" name="Google Shape;2146;p96"/>
          <p:cNvPicPr preferRelativeResize="0"/>
          <p:nvPr/>
        </p:nvPicPr>
        <p:blipFill>
          <a:blip r:embed="rId5">
            <a:alphaModFix/>
          </a:blip>
          <a:stretch>
            <a:fillRect/>
          </a:stretch>
        </p:blipFill>
        <p:spPr>
          <a:xfrm>
            <a:off x="5373402" y="446658"/>
            <a:ext cx="2676386" cy="4344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p97"/>
          <p:cNvSpPr txBox="1"/>
          <p:nvPr>
            <p:ph type="title"/>
          </p:nvPr>
        </p:nvSpPr>
        <p:spPr>
          <a:xfrm>
            <a:off x="1191600" y="5385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UI Sketches</a:t>
            </a:r>
            <a:endParaRPr/>
          </a:p>
        </p:txBody>
      </p:sp>
      <p:pic>
        <p:nvPicPr>
          <p:cNvPr id="2152" name="Google Shape;2152;p97"/>
          <p:cNvPicPr preferRelativeResize="0"/>
          <p:nvPr/>
        </p:nvPicPr>
        <p:blipFill>
          <a:blip r:embed="rId3">
            <a:alphaModFix/>
          </a:blip>
          <a:stretch>
            <a:fillRect/>
          </a:stretch>
        </p:blipFill>
        <p:spPr>
          <a:xfrm>
            <a:off x="1834300" y="577650"/>
            <a:ext cx="5051573" cy="4565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pic>
        <p:nvPicPr>
          <p:cNvPr id="1908" name="Google Shape;1908;p71"/>
          <p:cNvPicPr preferRelativeResize="0"/>
          <p:nvPr/>
        </p:nvPicPr>
        <p:blipFill>
          <a:blip r:embed="rId3">
            <a:alphaModFix/>
          </a:blip>
          <a:stretch>
            <a:fillRect/>
          </a:stretch>
        </p:blipFill>
        <p:spPr>
          <a:xfrm>
            <a:off x="2451887" y="339925"/>
            <a:ext cx="4240224" cy="2593627"/>
          </a:xfrm>
          <a:prstGeom prst="rect">
            <a:avLst/>
          </a:prstGeom>
          <a:noFill/>
          <a:ln>
            <a:noFill/>
          </a:ln>
        </p:spPr>
      </p:pic>
      <p:sp>
        <p:nvSpPr>
          <p:cNvPr id="1909" name="Google Shape;1909;p71"/>
          <p:cNvSpPr txBox="1"/>
          <p:nvPr>
            <p:ph idx="4294967295" type="ctrTitle"/>
          </p:nvPr>
        </p:nvSpPr>
        <p:spPr>
          <a:xfrm>
            <a:off x="1295125" y="3170700"/>
            <a:ext cx="6923100" cy="1063500"/>
          </a:xfrm>
          <a:prstGeom prst="rect">
            <a:avLst/>
          </a:prstGeom>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600"/>
              <a:t>Mission Statement:</a:t>
            </a:r>
            <a:r>
              <a:rPr lang="en" sz="1600">
                <a:latin typeface="Montserrat"/>
                <a:ea typeface="Montserrat"/>
                <a:cs typeface="Montserrat"/>
                <a:sym typeface="Montserrat"/>
              </a:rPr>
              <a:t> Cocode exists to provide a welcoming and collaborative space that empowers students in postsecondary CS classes to learn and share their knowledge with their peers. </a:t>
            </a:r>
            <a:endParaRPr sz="1600">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pic>
        <p:nvPicPr>
          <p:cNvPr id="2157" name="Google Shape;2157;p98"/>
          <p:cNvPicPr preferRelativeResize="0"/>
          <p:nvPr/>
        </p:nvPicPr>
        <p:blipFill>
          <a:blip r:embed="rId3">
            <a:alphaModFix/>
          </a:blip>
          <a:stretch>
            <a:fillRect/>
          </a:stretch>
        </p:blipFill>
        <p:spPr>
          <a:xfrm>
            <a:off x="5277925" y="103375"/>
            <a:ext cx="3887649" cy="2722600"/>
          </a:xfrm>
          <a:prstGeom prst="rect">
            <a:avLst/>
          </a:prstGeom>
          <a:noFill/>
          <a:ln>
            <a:noFill/>
          </a:ln>
        </p:spPr>
      </p:pic>
      <p:pic>
        <p:nvPicPr>
          <p:cNvPr id="2158" name="Google Shape;2158;p98"/>
          <p:cNvPicPr preferRelativeResize="0"/>
          <p:nvPr/>
        </p:nvPicPr>
        <p:blipFill rotWithShape="1">
          <a:blip r:embed="rId4">
            <a:alphaModFix/>
          </a:blip>
          <a:srcRect b="3659" l="-25865" r="0" t="-3660"/>
          <a:stretch/>
        </p:blipFill>
        <p:spPr>
          <a:xfrm>
            <a:off x="1989075" y="2120600"/>
            <a:ext cx="4732925" cy="2934899"/>
          </a:xfrm>
          <a:prstGeom prst="rect">
            <a:avLst/>
          </a:prstGeom>
          <a:noFill/>
          <a:ln>
            <a:noFill/>
          </a:ln>
        </p:spPr>
      </p:pic>
      <p:pic>
        <p:nvPicPr>
          <p:cNvPr id="2159" name="Google Shape;2159;p98"/>
          <p:cNvPicPr preferRelativeResize="0"/>
          <p:nvPr/>
        </p:nvPicPr>
        <p:blipFill rotWithShape="1">
          <a:blip r:embed="rId5">
            <a:alphaModFix/>
          </a:blip>
          <a:srcRect b="0" l="0" r="2657" t="0"/>
          <a:stretch/>
        </p:blipFill>
        <p:spPr>
          <a:xfrm>
            <a:off x="0" y="0"/>
            <a:ext cx="3784275" cy="33954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72"/>
          <p:cNvSpPr txBox="1"/>
          <p:nvPr>
            <p:ph idx="1" type="body"/>
          </p:nvPr>
        </p:nvSpPr>
        <p:spPr>
          <a:xfrm>
            <a:off x="5727325" y="2283000"/>
            <a:ext cx="3267000" cy="2210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t>Prezi Study Space</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br>
              <a:rPr lang="en" sz="1800"/>
            </a:br>
            <a:endParaRPr sz="1500"/>
          </a:p>
          <a:p>
            <a:pPr indent="0" lvl="0" marL="0" rtl="0" algn="ctr">
              <a:lnSpc>
                <a:spcPct val="115000"/>
              </a:lnSpc>
              <a:spcBef>
                <a:spcPts val="1600"/>
              </a:spcBef>
              <a:spcAft>
                <a:spcPts val="1600"/>
              </a:spcAft>
              <a:buNone/>
            </a:pPr>
            <a:r>
              <a:rPr lang="en" sz="1800"/>
              <a:t>VR Design</a:t>
            </a:r>
            <a:endParaRPr sz="1800"/>
          </a:p>
        </p:txBody>
      </p:sp>
      <p:sp>
        <p:nvSpPr>
          <p:cNvPr id="1915" name="Google Shape;1915;p72"/>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Concepts</a:t>
            </a:r>
            <a:endParaRPr>
              <a:solidFill>
                <a:srgbClr val="627859"/>
              </a:solidFill>
            </a:endParaRPr>
          </a:p>
        </p:txBody>
      </p:sp>
      <p:sp>
        <p:nvSpPr>
          <p:cNvPr id="1916" name="Google Shape;1916;p72"/>
          <p:cNvSpPr txBox="1"/>
          <p:nvPr>
            <p:ph idx="1" type="body"/>
          </p:nvPr>
        </p:nvSpPr>
        <p:spPr>
          <a:xfrm>
            <a:off x="89813" y="2248350"/>
            <a:ext cx="3267000" cy="2210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t>Search Based</a:t>
            </a:r>
            <a:endParaRPr sz="1800"/>
          </a:p>
          <a:p>
            <a:pPr indent="0" lvl="0" marL="0" rtl="0" algn="l">
              <a:lnSpc>
                <a:spcPct val="115000"/>
              </a:lnSpc>
              <a:spcBef>
                <a:spcPts val="1600"/>
              </a:spcBef>
              <a:spcAft>
                <a:spcPts val="0"/>
              </a:spcAft>
              <a:buNone/>
            </a:pPr>
            <a:r>
              <a:t/>
            </a:r>
            <a:endParaRPr sz="1800"/>
          </a:p>
          <a:p>
            <a:pPr indent="0" lvl="0" marL="0" rtl="0" algn="l">
              <a:lnSpc>
                <a:spcPct val="115000"/>
              </a:lnSpc>
              <a:spcBef>
                <a:spcPts val="1600"/>
              </a:spcBef>
              <a:spcAft>
                <a:spcPts val="0"/>
              </a:spcAft>
              <a:buNone/>
            </a:pPr>
            <a:br>
              <a:rPr lang="en" sz="1800"/>
            </a:br>
            <a:endParaRPr sz="1500"/>
          </a:p>
          <a:p>
            <a:pPr indent="0" lvl="0" marL="0" rtl="0" algn="ctr">
              <a:lnSpc>
                <a:spcPct val="115000"/>
              </a:lnSpc>
              <a:spcBef>
                <a:spcPts val="1600"/>
              </a:spcBef>
              <a:spcAft>
                <a:spcPts val="1600"/>
              </a:spcAft>
              <a:buNone/>
            </a:pPr>
            <a:r>
              <a:rPr lang="en" sz="1800"/>
              <a:t>Educators’ Tablet App</a:t>
            </a:r>
            <a:endParaRPr sz="1800"/>
          </a:p>
        </p:txBody>
      </p:sp>
      <p:pic>
        <p:nvPicPr>
          <p:cNvPr id="1917" name="Google Shape;1917;p72"/>
          <p:cNvPicPr preferRelativeResize="0"/>
          <p:nvPr/>
        </p:nvPicPr>
        <p:blipFill>
          <a:blip r:embed="rId3">
            <a:alphaModFix/>
          </a:blip>
          <a:stretch>
            <a:fillRect/>
          </a:stretch>
        </p:blipFill>
        <p:spPr>
          <a:xfrm>
            <a:off x="6341138" y="2922175"/>
            <a:ext cx="2226645" cy="1241951"/>
          </a:xfrm>
          <a:prstGeom prst="rect">
            <a:avLst/>
          </a:prstGeom>
          <a:noFill/>
          <a:ln>
            <a:noFill/>
          </a:ln>
        </p:spPr>
      </p:pic>
      <p:pic>
        <p:nvPicPr>
          <p:cNvPr id="1918" name="Google Shape;1918;p72"/>
          <p:cNvPicPr preferRelativeResize="0"/>
          <p:nvPr/>
        </p:nvPicPr>
        <p:blipFill>
          <a:blip r:embed="rId4">
            <a:alphaModFix/>
          </a:blip>
          <a:stretch>
            <a:fillRect/>
          </a:stretch>
        </p:blipFill>
        <p:spPr>
          <a:xfrm>
            <a:off x="944817" y="2887525"/>
            <a:ext cx="1556986" cy="1241950"/>
          </a:xfrm>
          <a:prstGeom prst="rect">
            <a:avLst/>
          </a:prstGeom>
          <a:noFill/>
          <a:ln>
            <a:noFill/>
          </a:ln>
        </p:spPr>
      </p:pic>
      <p:pic>
        <p:nvPicPr>
          <p:cNvPr id="1919" name="Google Shape;1919;p72"/>
          <p:cNvPicPr preferRelativeResize="0"/>
          <p:nvPr/>
        </p:nvPicPr>
        <p:blipFill>
          <a:blip r:embed="rId5">
            <a:alphaModFix/>
          </a:blip>
          <a:stretch>
            <a:fillRect/>
          </a:stretch>
        </p:blipFill>
        <p:spPr>
          <a:xfrm>
            <a:off x="813361" y="1074225"/>
            <a:ext cx="1819904" cy="1241950"/>
          </a:xfrm>
          <a:prstGeom prst="rect">
            <a:avLst/>
          </a:prstGeom>
          <a:noFill/>
          <a:ln>
            <a:noFill/>
          </a:ln>
        </p:spPr>
      </p:pic>
      <p:pic>
        <p:nvPicPr>
          <p:cNvPr id="1920" name="Google Shape;1920;p72"/>
          <p:cNvPicPr preferRelativeResize="0"/>
          <p:nvPr/>
        </p:nvPicPr>
        <p:blipFill>
          <a:blip r:embed="rId6">
            <a:alphaModFix/>
          </a:blip>
          <a:stretch>
            <a:fillRect/>
          </a:stretch>
        </p:blipFill>
        <p:spPr>
          <a:xfrm>
            <a:off x="6394737" y="1074225"/>
            <a:ext cx="2119425" cy="1208775"/>
          </a:xfrm>
          <a:prstGeom prst="rect">
            <a:avLst/>
          </a:prstGeom>
          <a:noFill/>
          <a:ln>
            <a:noFill/>
          </a:ln>
        </p:spPr>
      </p:pic>
      <p:sp>
        <p:nvSpPr>
          <p:cNvPr id="1921" name="Google Shape;1921;p72"/>
          <p:cNvSpPr txBox="1"/>
          <p:nvPr/>
        </p:nvSpPr>
        <p:spPr>
          <a:xfrm>
            <a:off x="3072000" y="3249775"/>
            <a:ext cx="3000000" cy="46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800">
                <a:solidFill>
                  <a:schemeClr val="dk1"/>
                </a:solidFill>
                <a:latin typeface="Montserrat Medium"/>
                <a:ea typeface="Montserrat Medium"/>
                <a:cs typeface="Montserrat Medium"/>
                <a:sym typeface="Montserrat Medium"/>
              </a:rPr>
              <a:t>Netflix Design</a:t>
            </a:r>
            <a:endParaRPr/>
          </a:p>
        </p:txBody>
      </p:sp>
      <p:pic>
        <p:nvPicPr>
          <p:cNvPr id="1922" name="Google Shape;1922;p72"/>
          <p:cNvPicPr preferRelativeResize="0"/>
          <p:nvPr/>
        </p:nvPicPr>
        <p:blipFill>
          <a:blip r:embed="rId7">
            <a:alphaModFix/>
          </a:blip>
          <a:stretch>
            <a:fillRect/>
          </a:stretch>
        </p:blipFill>
        <p:spPr>
          <a:xfrm>
            <a:off x="3500709" y="1977421"/>
            <a:ext cx="2226624" cy="12723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6" name="Shape 1926"/>
        <p:cNvGrpSpPr/>
        <p:nvPr/>
      </p:nvGrpSpPr>
      <p:grpSpPr>
        <a:xfrm>
          <a:off x="0" y="0"/>
          <a:ext cx="0" cy="0"/>
          <a:chOff x="0" y="0"/>
          <a:chExt cx="0" cy="0"/>
        </a:xfrm>
      </p:grpSpPr>
      <p:sp>
        <p:nvSpPr>
          <p:cNvPr id="1927" name="Google Shape;1927;p73"/>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Concepts Selected for UI Sketches</a:t>
            </a:r>
            <a:endParaRPr>
              <a:solidFill>
                <a:srgbClr val="627859"/>
              </a:solidFill>
            </a:endParaRPr>
          </a:p>
        </p:txBody>
      </p:sp>
      <p:grpSp>
        <p:nvGrpSpPr>
          <p:cNvPr id="1928" name="Google Shape;1928;p73"/>
          <p:cNvGrpSpPr/>
          <p:nvPr/>
        </p:nvGrpSpPr>
        <p:grpSpPr>
          <a:xfrm>
            <a:off x="782300" y="955213"/>
            <a:ext cx="3078515" cy="3807500"/>
            <a:chOff x="989000" y="1017700"/>
            <a:chExt cx="3078515" cy="3807500"/>
          </a:xfrm>
        </p:grpSpPr>
        <p:pic>
          <p:nvPicPr>
            <p:cNvPr id="1929" name="Google Shape;1929;p73"/>
            <p:cNvPicPr preferRelativeResize="0"/>
            <p:nvPr/>
          </p:nvPicPr>
          <p:blipFill>
            <a:blip r:embed="rId3">
              <a:alphaModFix/>
            </a:blip>
            <a:stretch>
              <a:fillRect/>
            </a:stretch>
          </p:blipFill>
          <p:spPr>
            <a:xfrm>
              <a:off x="1074125" y="1518275"/>
              <a:ext cx="1971225" cy="1099480"/>
            </a:xfrm>
            <a:prstGeom prst="rect">
              <a:avLst/>
            </a:prstGeom>
            <a:noFill/>
            <a:ln>
              <a:noFill/>
            </a:ln>
          </p:spPr>
        </p:pic>
        <p:sp>
          <p:nvSpPr>
            <p:cNvPr id="1930" name="Google Shape;1930;p73"/>
            <p:cNvSpPr txBox="1"/>
            <p:nvPr/>
          </p:nvSpPr>
          <p:spPr>
            <a:xfrm>
              <a:off x="989000" y="1017700"/>
              <a:ext cx="22266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2500">
                  <a:solidFill>
                    <a:schemeClr val="dk1"/>
                  </a:solidFill>
                  <a:latin typeface="Montserrat Medium"/>
                  <a:ea typeface="Montserrat Medium"/>
                  <a:cs typeface="Montserrat Medium"/>
                  <a:sym typeface="Montserrat Medium"/>
                </a:rPr>
                <a:t>VR Design</a:t>
              </a:r>
              <a:endParaRPr sz="2500">
                <a:solidFill>
                  <a:schemeClr val="dk1"/>
                </a:solidFill>
                <a:latin typeface="Montserrat Medium"/>
                <a:ea typeface="Montserrat Medium"/>
                <a:cs typeface="Montserrat Medium"/>
                <a:sym typeface="Montserrat Medium"/>
              </a:endParaRPr>
            </a:p>
          </p:txBody>
        </p:sp>
        <p:pic>
          <p:nvPicPr>
            <p:cNvPr id="1931" name="Google Shape;1931;p73"/>
            <p:cNvPicPr preferRelativeResize="0"/>
            <p:nvPr/>
          </p:nvPicPr>
          <p:blipFill>
            <a:blip r:embed="rId4">
              <a:alphaModFix/>
            </a:blip>
            <a:stretch>
              <a:fillRect/>
            </a:stretch>
          </p:blipFill>
          <p:spPr>
            <a:xfrm>
              <a:off x="1074125" y="2738276"/>
              <a:ext cx="2993389" cy="2086924"/>
            </a:xfrm>
            <a:prstGeom prst="rect">
              <a:avLst/>
            </a:prstGeom>
            <a:noFill/>
            <a:ln>
              <a:noFill/>
            </a:ln>
          </p:spPr>
        </p:pic>
      </p:grpSp>
      <p:grpSp>
        <p:nvGrpSpPr>
          <p:cNvPr id="1932" name="Google Shape;1932;p73"/>
          <p:cNvGrpSpPr/>
          <p:nvPr/>
        </p:nvGrpSpPr>
        <p:grpSpPr>
          <a:xfrm>
            <a:off x="4823800" y="955225"/>
            <a:ext cx="3554400" cy="3869987"/>
            <a:chOff x="4823800" y="955225"/>
            <a:chExt cx="3554400" cy="3869987"/>
          </a:xfrm>
        </p:grpSpPr>
        <p:sp>
          <p:nvSpPr>
            <p:cNvPr id="1933" name="Google Shape;1933;p73"/>
            <p:cNvSpPr txBox="1"/>
            <p:nvPr/>
          </p:nvSpPr>
          <p:spPr>
            <a:xfrm>
              <a:off x="4823800" y="955225"/>
              <a:ext cx="3554400" cy="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2500">
                  <a:solidFill>
                    <a:schemeClr val="dk1"/>
                  </a:solidFill>
                  <a:latin typeface="Montserrat Medium"/>
                  <a:ea typeface="Montserrat Medium"/>
                  <a:cs typeface="Montserrat Medium"/>
                  <a:sym typeface="Montserrat Medium"/>
                </a:rPr>
                <a:t>Netflix Design</a:t>
              </a:r>
              <a:endParaRPr sz="2500"/>
            </a:p>
          </p:txBody>
        </p:sp>
        <p:pic>
          <p:nvPicPr>
            <p:cNvPr id="1934" name="Google Shape;1934;p73"/>
            <p:cNvPicPr preferRelativeResize="0"/>
            <p:nvPr/>
          </p:nvPicPr>
          <p:blipFill>
            <a:blip r:embed="rId5">
              <a:alphaModFix/>
            </a:blip>
            <a:stretch>
              <a:fillRect/>
            </a:stretch>
          </p:blipFill>
          <p:spPr>
            <a:xfrm>
              <a:off x="4969700" y="1504801"/>
              <a:ext cx="1971225" cy="1126425"/>
            </a:xfrm>
            <a:prstGeom prst="rect">
              <a:avLst/>
            </a:prstGeom>
            <a:noFill/>
            <a:ln>
              <a:noFill/>
            </a:ln>
          </p:spPr>
        </p:pic>
        <p:pic>
          <p:nvPicPr>
            <p:cNvPr id="1935" name="Google Shape;1935;p73"/>
            <p:cNvPicPr preferRelativeResize="0"/>
            <p:nvPr/>
          </p:nvPicPr>
          <p:blipFill>
            <a:blip r:embed="rId6">
              <a:alphaModFix/>
            </a:blip>
            <a:stretch>
              <a:fillRect/>
            </a:stretch>
          </p:blipFill>
          <p:spPr>
            <a:xfrm>
              <a:off x="4823851" y="2738263"/>
              <a:ext cx="3554298" cy="2086949"/>
            </a:xfrm>
            <a:prstGeom prst="rect">
              <a:avLst/>
            </a:prstGeom>
            <a:noFill/>
            <a:ln>
              <a:noFill/>
            </a:ln>
          </p:spPr>
        </p:pic>
      </p:grpSp>
      <p:cxnSp>
        <p:nvCxnSpPr>
          <p:cNvPr id="1936" name="Google Shape;1936;p73"/>
          <p:cNvCxnSpPr>
            <a:stCxn id="1927" idx="2"/>
          </p:cNvCxnSpPr>
          <p:nvPr/>
        </p:nvCxnSpPr>
        <p:spPr>
          <a:xfrm>
            <a:off x="4572000" y="1017700"/>
            <a:ext cx="0" cy="3931200"/>
          </a:xfrm>
          <a:prstGeom prst="straightConnector1">
            <a:avLst/>
          </a:prstGeom>
          <a:noFill/>
          <a:ln cap="flat" cmpd="sng" w="38100">
            <a:solidFill>
              <a:schemeClr val="accent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p74"/>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Selected Interface</a:t>
            </a:r>
            <a:endParaRPr>
              <a:solidFill>
                <a:srgbClr val="627859"/>
              </a:solidFill>
            </a:endParaRPr>
          </a:p>
        </p:txBody>
      </p:sp>
      <p:pic>
        <p:nvPicPr>
          <p:cNvPr id="1942" name="Google Shape;1942;p74"/>
          <p:cNvPicPr preferRelativeResize="0"/>
          <p:nvPr/>
        </p:nvPicPr>
        <p:blipFill>
          <a:blip r:embed="rId3">
            <a:alphaModFix/>
          </a:blip>
          <a:stretch>
            <a:fillRect/>
          </a:stretch>
        </p:blipFill>
        <p:spPr>
          <a:xfrm>
            <a:off x="1317038" y="3047175"/>
            <a:ext cx="3214350" cy="1836771"/>
          </a:xfrm>
          <a:prstGeom prst="rect">
            <a:avLst/>
          </a:prstGeom>
          <a:noFill/>
          <a:ln>
            <a:noFill/>
          </a:ln>
        </p:spPr>
      </p:pic>
      <p:pic>
        <p:nvPicPr>
          <p:cNvPr id="1943" name="Google Shape;1943;p74"/>
          <p:cNvPicPr preferRelativeResize="0"/>
          <p:nvPr/>
        </p:nvPicPr>
        <p:blipFill>
          <a:blip r:embed="rId4">
            <a:alphaModFix/>
          </a:blip>
          <a:stretch>
            <a:fillRect/>
          </a:stretch>
        </p:blipFill>
        <p:spPr>
          <a:xfrm>
            <a:off x="4612513" y="3047175"/>
            <a:ext cx="3214394" cy="1836774"/>
          </a:xfrm>
          <a:prstGeom prst="rect">
            <a:avLst/>
          </a:prstGeom>
          <a:noFill/>
          <a:ln>
            <a:noFill/>
          </a:ln>
        </p:spPr>
      </p:pic>
      <p:pic>
        <p:nvPicPr>
          <p:cNvPr id="1944" name="Google Shape;1944;p74"/>
          <p:cNvPicPr preferRelativeResize="0"/>
          <p:nvPr/>
        </p:nvPicPr>
        <p:blipFill>
          <a:blip r:embed="rId5">
            <a:alphaModFix/>
          </a:blip>
          <a:stretch>
            <a:fillRect/>
          </a:stretch>
        </p:blipFill>
        <p:spPr>
          <a:xfrm>
            <a:off x="2964788" y="1114038"/>
            <a:ext cx="3214375" cy="183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75"/>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27859"/>
                </a:solidFill>
              </a:rPr>
              <a:t>Selected Interface Rationale</a:t>
            </a:r>
            <a:endParaRPr>
              <a:solidFill>
                <a:srgbClr val="627859"/>
              </a:solidFill>
            </a:endParaRPr>
          </a:p>
        </p:txBody>
      </p:sp>
      <p:pic>
        <p:nvPicPr>
          <p:cNvPr id="1950" name="Google Shape;1950;p75"/>
          <p:cNvPicPr preferRelativeResize="0"/>
          <p:nvPr/>
        </p:nvPicPr>
        <p:blipFill>
          <a:blip r:embed="rId3">
            <a:alphaModFix/>
          </a:blip>
          <a:stretch>
            <a:fillRect/>
          </a:stretch>
        </p:blipFill>
        <p:spPr>
          <a:xfrm>
            <a:off x="5189837" y="1017775"/>
            <a:ext cx="3214350" cy="1836771"/>
          </a:xfrm>
          <a:prstGeom prst="rect">
            <a:avLst/>
          </a:prstGeom>
          <a:noFill/>
          <a:ln>
            <a:noFill/>
          </a:ln>
        </p:spPr>
      </p:pic>
      <p:pic>
        <p:nvPicPr>
          <p:cNvPr id="1951" name="Google Shape;1951;p75"/>
          <p:cNvPicPr preferRelativeResize="0"/>
          <p:nvPr/>
        </p:nvPicPr>
        <p:blipFill>
          <a:blip r:embed="rId4">
            <a:alphaModFix/>
          </a:blip>
          <a:stretch>
            <a:fillRect/>
          </a:stretch>
        </p:blipFill>
        <p:spPr>
          <a:xfrm>
            <a:off x="5189813" y="3047250"/>
            <a:ext cx="3214394" cy="1836774"/>
          </a:xfrm>
          <a:prstGeom prst="rect">
            <a:avLst/>
          </a:prstGeom>
          <a:noFill/>
          <a:ln>
            <a:noFill/>
          </a:ln>
        </p:spPr>
      </p:pic>
      <p:sp>
        <p:nvSpPr>
          <p:cNvPr id="1952" name="Google Shape;1952;p75"/>
          <p:cNvSpPr txBox="1"/>
          <p:nvPr>
            <p:ph idx="1" type="body"/>
          </p:nvPr>
        </p:nvSpPr>
        <p:spPr>
          <a:xfrm>
            <a:off x="577400" y="1118425"/>
            <a:ext cx="4619400" cy="3866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Computer for ease of use (e.g., typing, share screen, etc)</a:t>
            </a:r>
            <a:endParaRPr sz="1800"/>
          </a:p>
          <a:p>
            <a:pPr indent="-342900" lvl="0" marL="457200" rtl="0" algn="l">
              <a:lnSpc>
                <a:spcPct val="115000"/>
              </a:lnSpc>
              <a:spcBef>
                <a:spcPts val="0"/>
              </a:spcBef>
              <a:spcAft>
                <a:spcPts val="0"/>
              </a:spcAft>
              <a:buSzPts val="1800"/>
              <a:buChar char="●"/>
            </a:pPr>
            <a:r>
              <a:rPr lang="en" sz="1800"/>
              <a:t>Problem focused navigation-organized and logical</a:t>
            </a:r>
            <a:endParaRPr sz="1800"/>
          </a:p>
          <a:p>
            <a:pPr indent="-342900" lvl="0" marL="457200" rtl="0" algn="l">
              <a:lnSpc>
                <a:spcPct val="115000"/>
              </a:lnSpc>
              <a:spcBef>
                <a:spcPts val="0"/>
              </a:spcBef>
              <a:spcAft>
                <a:spcPts val="0"/>
              </a:spcAft>
              <a:buSzPts val="1800"/>
              <a:buChar char="●"/>
            </a:pPr>
            <a:r>
              <a:rPr lang="en" sz="1800"/>
              <a:t>Make exploring CS problems fun (like Netflix)</a:t>
            </a:r>
            <a:endParaRPr sz="1800"/>
          </a:p>
          <a:p>
            <a:pPr indent="-342900" lvl="0" marL="457200" rtl="0" algn="l">
              <a:lnSpc>
                <a:spcPct val="115000"/>
              </a:lnSpc>
              <a:spcBef>
                <a:spcPts val="0"/>
              </a:spcBef>
              <a:spcAft>
                <a:spcPts val="0"/>
              </a:spcAft>
              <a:buSzPts val="1800"/>
              <a:buChar char="●"/>
            </a:pPr>
            <a:r>
              <a:rPr lang="en" sz="1800"/>
              <a:t>Tap into familiarity to lower tool-uptake time</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56" name="Shape 1956"/>
        <p:cNvGrpSpPr/>
        <p:nvPr/>
      </p:nvGrpSpPr>
      <p:grpSpPr>
        <a:xfrm>
          <a:off x="0" y="0"/>
          <a:ext cx="0" cy="0"/>
          <a:chOff x="0" y="0"/>
          <a:chExt cx="0" cy="0"/>
        </a:xfrm>
      </p:grpSpPr>
      <p:sp>
        <p:nvSpPr>
          <p:cNvPr id="1957" name="Google Shape;1957;p76"/>
          <p:cNvSpPr txBox="1"/>
          <p:nvPr>
            <p:ph idx="4294967295" type="title"/>
          </p:nvPr>
        </p:nvSpPr>
        <p:spPr>
          <a:xfrm>
            <a:off x="1241950" y="78125"/>
            <a:ext cx="676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Structure</a:t>
            </a:r>
            <a:endParaRPr/>
          </a:p>
          <a:p>
            <a:pPr indent="0" lvl="0" marL="0" rtl="0" algn="l">
              <a:spcBef>
                <a:spcPts val="0"/>
              </a:spcBef>
              <a:spcAft>
                <a:spcPts val="0"/>
              </a:spcAft>
              <a:buNone/>
            </a:pPr>
            <a:r>
              <a:t/>
            </a:r>
            <a:endParaRPr/>
          </a:p>
        </p:txBody>
      </p:sp>
      <p:grpSp>
        <p:nvGrpSpPr>
          <p:cNvPr id="1958" name="Google Shape;1958;p76"/>
          <p:cNvGrpSpPr/>
          <p:nvPr/>
        </p:nvGrpSpPr>
        <p:grpSpPr>
          <a:xfrm>
            <a:off x="249225" y="576549"/>
            <a:ext cx="8804575" cy="4496076"/>
            <a:chOff x="249225" y="576549"/>
            <a:chExt cx="8804575" cy="4496076"/>
          </a:xfrm>
        </p:grpSpPr>
        <p:sp>
          <p:nvSpPr>
            <p:cNvPr id="1959" name="Google Shape;1959;p76"/>
            <p:cNvSpPr txBox="1"/>
            <p:nvPr/>
          </p:nvSpPr>
          <p:spPr>
            <a:xfrm>
              <a:off x="3497813" y="1711713"/>
              <a:ext cx="1772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Problem</a:t>
              </a:r>
              <a:endParaRPr sz="12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latin typeface="Montserrat Medium"/>
                <a:ea typeface="Montserrat Medium"/>
                <a:cs typeface="Montserrat Medium"/>
                <a:sym typeface="Montserrat Medium"/>
              </a:endParaRPr>
            </a:p>
          </p:txBody>
        </p:sp>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0" name="Google Shape;1960;p76"/>
            <p:cNvPicPr preferRelativeResize="0"/>
            <p:nvPr/>
          </p:nvPicPr>
          <p:blipFill>
            <a:blip r:embed="rId3">
              <a:alphaModFix/>
            </a:blip>
            <a:stretch>
              <a:fillRect/>
            </a:stretch>
          </p:blipFill>
          <p:spPr>
            <a:xfrm>
              <a:off x="3393325" y="576549"/>
              <a:ext cx="2070113" cy="125040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1" name="Google Shape;1961;p76"/>
            <p:cNvPicPr preferRelativeResize="0"/>
            <p:nvPr/>
          </p:nvPicPr>
          <p:blipFill>
            <a:blip r:embed="rId4">
              <a:alphaModFix/>
            </a:blip>
            <a:stretch>
              <a:fillRect/>
            </a:stretch>
          </p:blipFill>
          <p:spPr>
            <a:xfrm>
              <a:off x="3346375" y="1960950"/>
              <a:ext cx="2164026" cy="1335513"/>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2" name="Google Shape;1962;p76"/>
            <p:cNvPicPr preferRelativeResize="0"/>
            <p:nvPr/>
          </p:nvPicPr>
          <p:blipFill>
            <a:blip r:embed="rId5">
              <a:alphaModFix/>
            </a:blip>
            <a:stretch>
              <a:fillRect/>
            </a:stretch>
          </p:blipFill>
          <p:spPr>
            <a:xfrm>
              <a:off x="673650" y="1971475"/>
              <a:ext cx="2164026" cy="1314487"/>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3" name="Google Shape;1963;p76"/>
            <p:cNvPicPr preferRelativeResize="0"/>
            <p:nvPr/>
          </p:nvPicPr>
          <p:blipFill>
            <a:blip r:embed="rId6">
              <a:alphaModFix/>
            </a:blip>
            <a:stretch>
              <a:fillRect/>
            </a:stretch>
          </p:blipFill>
          <p:spPr>
            <a:xfrm>
              <a:off x="5930375" y="1946562"/>
              <a:ext cx="2072375" cy="1250375"/>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4" name="Google Shape;1964;p76"/>
            <p:cNvPicPr preferRelativeResize="0"/>
            <p:nvPr/>
          </p:nvPicPr>
          <p:blipFill>
            <a:blip r:embed="rId7">
              <a:alphaModFix/>
            </a:blip>
            <a:stretch>
              <a:fillRect/>
            </a:stretch>
          </p:blipFill>
          <p:spPr>
            <a:xfrm>
              <a:off x="249225" y="3388225"/>
              <a:ext cx="2164025" cy="1355659"/>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5" name="Google Shape;1965;p76"/>
            <p:cNvPicPr preferRelativeResize="0"/>
            <p:nvPr/>
          </p:nvPicPr>
          <p:blipFill>
            <a:blip r:embed="rId8">
              <a:alphaModFix/>
            </a:blip>
            <a:stretch>
              <a:fillRect/>
            </a:stretch>
          </p:blipFill>
          <p:spPr>
            <a:xfrm>
              <a:off x="5164200" y="3388225"/>
              <a:ext cx="1993315" cy="135565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6" name="Google Shape;1966;p76"/>
            <p:cNvPicPr preferRelativeResize="0"/>
            <p:nvPr/>
          </p:nvPicPr>
          <p:blipFill>
            <a:blip r:embed="rId9">
              <a:alphaModFix/>
            </a:blip>
            <a:stretch>
              <a:fillRect/>
            </a:stretch>
          </p:blipFill>
          <p:spPr>
            <a:xfrm>
              <a:off x="7281325" y="3388225"/>
              <a:ext cx="1772475" cy="1355650"/>
            </a:xfrm>
            <a:prstGeom prst="rect">
              <a:avLst/>
            </a:prstGeom>
            <a:noFill/>
            <a:ln>
              <a:noFill/>
            </a:ln>
          </p:spPr>
        </p:pic>
        <p:pic>
          <p:nvPicPr>
            <p:cNvPr descr="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Ink Drawings &#10;" id="1967" name="Google Shape;1967;p76"/>
            <p:cNvPicPr preferRelativeResize="0"/>
            <p:nvPr/>
          </p:nvPicPr>
          <p:blipFill>
            <a:blip r:embed="rId10">
              <a:alphaModFix/>
            </a:blip>
            <a:stretch>
              <a:fillRect/>
            </a:stretch>
          </p:blipFill>
          <p:spPr>
            <a:xfrm>
              <a:off x="2516128" y="3388225"/>
              <a:ext cx="2072375" cy="1281871"/>
            </a:xfrm>
            <a:prstGeom prst="rect">
              <a:avLst/>
            </a:prstGeom>
            <a:noFill/>
            <a:ln>
              <a:noFill/>
            </a:ln>
          </p:spPr>
        </p:pic>
        <p:sp>
          <p:nvSpPr>
            <p:cNvPr id="1968" name="Google Shape;1968;p76"/>
            <p:cNvSpPr/>
            <p:nvPr/>
          </p:nvSpPr>
          <p:spPr>
            <a:xfrm>
              <a:off x="5065063" y="1726500"/>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76"/>
            <p:cNvSpPr/>
            <p:nvPr/>
          </p:nvSpPr>
          <p:spPr>
            <a:xfrm rot="5400000">
              <a:off x="2973363" y="2478150"/>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76"/>
            <p:cNvSpPr/>
            <p:nvPr/>
          </p:nvSpPr>
          <p:spPr>
            <a:xfrm rot="-5400000">
              <a:off x="5646088" y="2449375"/>
              <a:ext cx="237300" cy="424500"/>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76"/>
            <p:cNvSpPr/>
            <p:nvPr/>
          </p:nvSpPr>
          <p:spPr>
            <a:xfrm rot="2700000">
              <a:off x="993041" y="3184374"/>
              <a:ext cx="237164" cy="424688"/>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76"/>
            <p:cNvSpPr/>
            <p:nvPr/>
          </p:nvSpPr>
          <p:spPr>
            <a:xfrm rot="2700000">
              <a:off x="6317741" y="3120974"/>
              <a:ext cx="237164" cy="424688"/>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76"/>
            <p:cNvSpPr/>
            <p:nvPr/>
          </p:nvSpPr>
          <p:spPr>
            <a:xfrm rot="-2156527">
              <a:off x="2587178" y="3120977"/>
              <a:ext cx="237151" cy="424675"/>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76"/>
            <p:cNvSpPr/>
            <p:nvPr/>
          </p:nvSpPr>
          <p:spPr>
            <a:xfrm rot="-2156527">
              <a:off x="7613228" y="3120977"/>
              <a:ext cx="237151" cy="424675"/>
            </a:xfrm>
            <a:prstGeom prst="downArrow">
              <a:avLst>
                <a:gd fmla="val 50000" name="adj1"/>
                <a:gd fmla="val 50000" name="adj2"/>
              </a:avLst>
            </a:prstGeom>
            <a:solidFill>
              <a:srgbClr val="6C49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76"/>
            <p:cNvSpPr txBox="1"/>
            <p:nvPr/>
          </p:nvSpPr>
          <p:spPr>
            <a:xfrm>
              <a:off x="5385125" y="1001650"/>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Home</a:t>
              </a:r>
              <a:endParaRPr>
                <a:latin typeface="Montserrat Medium"/>
                <a:ea typeface="Montserrat Medium"/>
                <a:cs typeface="Montserrat Medium"/>
                <a:sym typeface="Montserrat Medium"/>
              </a:endParaRPr>
            </a:p>
          </p:txBody>
        </p:sp>
        <p:sp>
          <p:nvSpPr>
            <p:cNvPr id="1976" name="Google Shape;1976;p76"/>
            <p:cNvSpPr txBox="1"/>
            <p:nvPr/>
          </p:nvSpPr>
          <p:spPr>
            <a:xfrm>
              <a:off x="624899" y="1686675"/>
              <a:ext cx="260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Collaborate on a problem</a:t>
              </a:r>
              <a:endParaRPr sz="1200">
                <a:latin typeface="Montserrat Medium"/>
                <a:ea typeface="Montserrat Medium"/>
                <a:cs typeface="Montserrat Medium"/>
                <a:sym typeface="Montserrat Medium"/>
              </a:endParaRPr>
            </a:p>
          </p:txBody>
        </p:sp>
        <p:sp>
          <p:nvSpPr>
            <p:cNvPr id="1977" name="Google Shape;1977;p76"/>
            <p:cNvSpPr txBox="1"/>
            <p:nvPr/>
          </p:nvSpPr>
          <p:spPr>
            <a:xfrm>
              <a:off x="6080350" y="1630950"/>
              <a:ext cx="239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Medium"/>
                  <a:ea typeface="Montserrat Medium"/>
                  <a:cs typeface="Montserrat Medium"/>
                  <a:sym typeface="Montserrat Medium"/>
                </a:rPr>
                <a:t>Learn/teach a problem</a:t>
              </a:r>
              <a:endParaRPr sz="1200">
                <a:latin typeface="Montserrat Medium"/>
                <a:ea typeface="Montserrat Medium"/>
                <a:cs typeface="Montserrat Medium"/>
                <a:sym typeface="Montserrat Medium"/>
              </a:endParaRPr>
            </a:p>
            <a:p>
              <a:pPr indent="0" lvl="0" marL="0" rtl="0" algn="l">
                <a:spcBef>
                  <a:spcPts val="0"/>
                </a:spcBef>
                <a:spcAft>
                  <a:spcPts val="0"/>
                </a:spcAft>
                <a:buNone/>
              </a:pPr>
              <a:r>
                <a:t/>
              </a:r>
              <a:endParaRPr sz="1200">
                <a:latin typeface="Montserrat Medium"/>
                <a:ea typeface="Montserrat Medium"/>
                <a:cs typeface="Montserrat Medium"/>
                <a:sym typeface="Montserrat Medium"/>
              </a:endParaRPr>
            </a:p>
          </p:txBody>
        </p:sp>
        <p:sp>
          <p:nvSpPr>
            <p:cNvPr id="1978" name="Google Shape;1978;p76"/>
            <p:cNvSpPr txBox="1"/>
            <p:nvPr/>
          </p:nvSpPr>
          <p:spPr>
            <a:xfrm>
              <a:off x="354163" y="463537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Collaborate tab</a:t>
              </a:r>
              <a:endParaRPr>
                <a:latin typeface="Montserrat Medium"/>
                <a:ea typeface="Montserrat Medium"/>
                <a:cs typeface="Montserrat Medium"/>
                <a:sym typeface="Montserrat Medium"/>
              </a:endParaRPr>
            </a:p>
          </p:txBody>
        </p:sp>
        <p:sp>
          <p:nvSpPr>
            <p:cNvPr id="1979" name="Google Shape;1979;p76"/>
            <p:cNvSpPr txBox="1"/>
            <p:nvPr/>
          </p:nvSpPr>
          <p:spPr>
            <a:xfrm>
              <a:off x="2666113" y="461067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Prompt to teach</a:t>
              </a:r>
              <a:endParaRPr>
                <a:latin typeface="Montserrat Medium"/>
                <a:ea typeface="Montserrat Medium"/>
                <a:cs typeface="Montserrat Medium"/>
                <a:sym typeface="Montserrat Medium"/>
              </a:endParaRPr>
            </a:p>
          </p:txBody>
        </p:sp>
        <p:sp>
          <p:nvSpPr>
            <p:cNvPr id="1980" name="Google Shape;1980;p76"/>
            <p:cNvSpPr txBox="1"/>
            <p:nvPr/>
          </p:nvSpPr>
          <p:spPr>
            <a:xfrm>
              <a:off x="5274663" y="467242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Learn tab</a:t>
              </a:r>
              <a:endParaRPr>
                <a:latin typeface="Montserrat Medium"/>
                <a:ea typeface="Montserrat Medium"/>
                <a:cs typeface="Montserrat Medium"/>
                <a:sym typeface="Montserrat Medium"/>
              </a:endParaRPr>
            </a:p>
          </p:txBody>
        </p:sp>
        <p:sp>
          <p:nvSpPr>
            <p:cNvPr id="1981" name="Google Shape;1981;p76"/>
            <p:cNvSpPr txBox="1"/>
            <p:nvPr/>
          </p:nvSpPr>
          <p:spPr>
            <a:xfrm>
              <a:off x="7281363" y="4672425"/>
              <a:ext cx="17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Medium"/>
                  <a:ea typeface="Montserrat Medium"/>
                  <a:cs typeface="Montserrat Medium"/>
                  <a:sym typeface="Montserrat Medium"/>
                </a:rPr>
                <a:t>T</a:t>
              </a:r>
              <a:r>
                <a:rPr lang="en">
                  <a:latin typeface="Montserrat Medium"/>
                  <a:ea typeface="Montserrat Medium"/>
                  <a:cs typeface="Montserrat Medium"/>
                  <a:sym typeface="Montserrat Medium"/>
                </a:rPr>
                <a:t>each tab</a:t>
              </a:r>
              <a:endParaRPr>
                <a:latin typeface="Montserrat Medium"/>
                <a:ea typeface="Montserrat Medium"/>
                <a:cs typeface="Montserrat Medium"/>
                <a:sym typeface="Montserrat Medium"/>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5" name="Shape 1985"/>
        <p:cNvGrpSpPr/>
        <p:nvPr/>
      </p:nvGrpSpPr>
      <p:grpSpPr>
        <a:xfrm>
          <a:off x="0" y="0"/>
          <a:ext cx="0" cy="0"/>
          <a:chOff x="0" y="0"/>
          <a:chExt cx="0" cy="0"/>
        </a:xfrm>
      </p:grpSpPr>
      <p:sp>
        <p:nvSpPr>
          <p:cNvPr id="1986" name="Google Shape;1986;p77"/>
          <p:cNvSpPr txBox="1"/>
          <p:nvPr>
            <p:ph idx="1" type="body"/>
          </p:nvPr>
        </p:nvSpPr>
        <p:spPr>
          <a:xfrm>
            <a:off x="830125" y="1869875"/>
            <a:ext cx="3713100" cy="2917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t>“</a:t>
            </a:r>
            <a:r>
              <a:rPr lang="en" sz="1400"/>
              <a:t>You are taking an introductory computer science class on data structures. It is later in the evening, and you weren’t able to make it to lecture or office hours earlier in the day, which has resulted in you </a:t>
            </a:r>
            <a:r>
              <a:rPr b="1" lang="en" sz="1400">
                <a:latin typeface="Montserrat"/>
                <a:ea typeface="Montserrat"/>
                <a:cs typeface="Montserrat"/>
                <a:sym typeface="Montserrat"/>
              </a:rPr>
              <a:t>being very stuck getting started on problem</a:t>
            </a:r>
            <a:r>
              <a:rPr lang="en" sz="1400"/>
              <a:t> four.You go onto this platform </a:t>
            </a:r>
            <a:r>
              <a:rPr b="1" lang="en" sz="1400">
                <a:latin typeface="Montserrat"/>
                <a:ea typeface="Montserrat"/>
                <a:cs typeface="Montserrat"/>
                <a:sym typeface="Montserrat"/>
              </a:rPr>
              <a:t>seeking a conceptual explanation</a:t>
            </a:r>
            <a:r>
              <a:rPr lang="en" sz="1400"/>
              <a:t> on breath for search algorithms. Where do you go?”</a:t>
            </a:r>
            <a:endParaRPr sz="1400"/>
          </a:p>
        </p:txBody>
      </p:sp>
      <p:sp>
        <p:nvSpPr>
          <p:cNvPr id="1987" name="Google Shape;1987;p77"/>
          <p:cNvSpPr txBox="1"/>
          <p:nvPr>
            <p:ph type="title"/>
          </p:nvPr>
        </p:nvSpPr>
        <p:spPr>
          <a:xfrm>
            <a:off x="1191600" y="445000"/>
            <a:ext cx="6760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 1</a:t>
            </a:r>
            <a:endParaRPr/>
          </a:p>
        </p:txBody>
      </p:sp>
      <p:sp>
        <p:nvSpPr>
          <p:cNvPr id="1988" name="Google Shape;1988;p77"/>
          <p:cNvSpPr txBox="1"/>
          <p:nvPr>
            <p:ph idx="1" type="body"/>
          </p:nvPr>
        </p:nvSpPr>
        <p:spPr>
          <a:xfrm>
            <a:off x="858900" y="1272800"/>
            <a:ext cx="3713100" cy="539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2200">
                <a:latin typeface="Montserrat"/>
                <a:ea typeface="Montserrat"/>
                <a:cs typeface="Montserrat"/>
                <a:sym typeface="Montserrat"/>
              </a:rPr>
              <a:t>Learn from a Peer</a:t>
            </a:r>
            <a:endParaRPr b="1" sz="2200">
              <a:latin typeface="Montserrat"/>
              <a:ea typeface="Montserrat"/>
              <a:cs typeface="Montserrat"/>
              <a:sym typeface="Montserrat"/>
            </a:endParaRPr>
          </a:p>
        </p:txBody>
      </p:sp>
      <p:pic>
        <p:nvPicPr>
          <p:cNvPr id="1989" name="Google Shape;1989;p77"/>
          <p:cNvPicPr preferRelativeResize="0"/>
          <p:nvPr/>
        </p:nvPicPr>
        <p:blipFill>
          <a:blip r:embed="rId3">
            <a:alphaModFix/>
          </a:blip>
          <a:stretch>
            <a:fillRect/>
          </a:stretch>
        </p:blipFill>
        <p:spPr>
          <a:xfrm>
            <a:off x="4428075" y="668875"/>
            <a:ext cx="4362800" cy="4362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mphis E-Learning by Slidesgo">
  <a:themeElements>
    <a:clrScheme name="Simple Light">
      <a:dk1>
        <a:srgbClr val="3A656D"/>
      </a:dk1>
      <a:lt1>
        <a:srgbClr val="C52E73"/>
      </a:lt1>
      <a:dk2>
        <a:srgbClr val="5EA5B2"/>
      </a:dk2>
      <a:lt2>
        <a:srgbClr val="FFFBF3"/>
      </a:lt2>
      <a:accent1>
        <a:srgbClr val="C52E73"/>
      </a:accent1>
      <a:accent2>
        <a:srgbClr val="6C4993"/>
      </a:accent2>
      <a:accent3>
        <a:srgbClr val="E9B72B"/>
      </a:accent3>
      <a:accent4>
        <a:srgbClr val="5EA5B2"/>
      </a:accent4>
      <a:accent5>
        <a:srgbClr val="3A656D"/>
      </a:accent5>
      <a:accent6>
        <a:srgbClr val="E9B72B"/>
      </a:accent6>
      <a:hlink>
        <a:srgbClr val="3A65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mphis E-Learning by Slidesgo">
  <a:themeElements>
    <a:clrScheme name="Simple Light">
      <a:dk1>
        <a:srgbClr val="3A656D"/>
      </a:dk1>
      <a:lt1>
        <a:srgbClr val="C52E73"/>
      </a:lt1>
      <a:dk2>
        <a:srgbClr val="5EA5B2"/>
      </a:dk2>
      <a:lt2>
        <a:srgbClr val="FFFBF3"/>
      </a:lt2>
      <a:accent1>
        <a:srgbClr val="C52E73"/>
      </a:accent1>
      <a:accent2>
        <a:srgbClr val="6C4993"/>
      </a:accent2>
      <a:accent3>
        <a:srgbClr val="E9B72B"/>
      </a:accent3>
      <a:accent4>
        <a:srgbClr val="5EA5B2"/>
      </a:accent4>
      <a:accent5>
        <a:srgbClr val="3A656D"/>
      </a:accent5>
      <a:accent6>
        <a:srgbClr val="E9B72B"/>
      </a:accent6>
      <a:hlink>
        <a:srgbClr val="3A65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